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8" r:id="rId28"/>
    <p:sldId id="283" r:id="rId29"/>
    <p:sldId id="284" r:id="rId30"/>
    <p:sldId id="285" r:id="rId31"/>
    <p:sldId id="286" r:id="rId32"/>
    <p:sldId id="297" r:id="rId33"/>
    <p:sldId id="287" r:id="rId34"/>
    <p:sldId id="288" r:id="rId35"/>
    <p:sldId id="289" r:id="rId36"/>
    <p:sldId id="290" r:id="rId37"/>
    <p:sldId id="299" r:id="rId38"/>
    <p:sldId id="291" r:id="rId39"/>
    <p:sldId id="292" r:id="rId40"/>
    <p:sldId id="293" r:id="rId41"/>
    <p:sldId id="294" r:id="rId42"/>
    <p:sldId id="295" r:id="rId43"/>
    <p:sldId id="296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8" r:id="rId60"/>
    <p:sldId id="315" r:id="rId61"/>
    <p:sldId id="319" r:id="rId62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B00"/>
    <a:srgbClr val="A8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4" autoAdjust="0"/>
    <p:restoredTop sz="94660"/>
  </p:normalViewPr>
  <p:slideViewPr>
    <p:cSldViewPr>
      <p:cViewPr varScale="1">
        <p:scale>
          <a:sx n="83" d="100"/>
          <a:sy n="83" d="100"/>
        </p:scale>
        <p:origin x="-9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135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CA6AF-18ED-491F-955A-906D66FFB29F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6B0AAE86-DFD2-46F1-8721-A2F3C4B3AA92}">
      <dgm:prSet phldrT="[Texto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t-BR" sz="2400" dirty="0" smtClean="0">
              <a:solidFill>
                <a:srgbClr val="0070C0"/>
              </a:solidFill>
            </a:rPr>
            <a:t>UNILA</a:t>
          </a:r>
          <a:endParaRPr lang="pt-BR" sz="2400" dirty="0">
            <a:solidFill>
              <a:srgbClr val="0070C0"/>
            </a:solidFill>
          </a:endParaRPr>
        </a:p>
      </dgm:t>
    </dgm:pt>
    <dgm:pt modelId="{632D04FD-D65E-4533-B031-90C4627A08A7}" type="parTrans" cxnId="{9C101C5E-045C-41DB-B4B5-5EF3EF5ADAEE}">
      <dgm:prSet/>
      <dgm:spPr/>
      <dgm:t>
        <a:bodyPr/>
        <a:lstStyle/>
        <a:p>
          <a:endParaRPr lang="pt-BR"/>
        </a:p>
      </dgm:t>
    </dgm:pt>
    <dgm:pt modelId="{2198917C-3249-47B5-9E1C-813A085DF79A}" type="sibTrans" cxnId="{9C101C5E-045C-41DB-B4B5-5EF3EF5ADAEE}">
      <dgm:prSet/>
      <dgm:spPr/>
      <dgm:t>
        <a:bodyPr/>
        <a:lstStyle/>
        <a:p>
          <a:endParaRPr lang="pt-BR"/>
        </a:p>
      </dgm:t>
    </dgm:pt>
    <dgm:pt modelId="{0229017B-5A52-405D-BA6F-96B17CA56C89}">
      <dgm:prSet phldrT="[Texto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t-BR" sz="2400" dirty="0" smtClean="0">
              <a:solidFill>
                <a:srgbClr val="0070C0"/>
              </a:solidFill>
            </a:rPr>
            <a:t>Contexto 2010</a:t>
          </a:r>
          <a:endParaRPr lang="pt-BR" sz="2000" dirty="0">
            <a:solidFill>
              <a:srgbClr val="0070C0"/>
            </a:solidFill>
          </a:endParaRPr>
        </a:p>
      </dgm:t>
    </dgm:pt>
    <dgm:pt modelId="{557FCFB6-BA12-4C02-9698-C2605187397C}" type="parTrans" cxnId="{C87743EB-9688-477D-B247-19A6676E1755}">
      <dgm:prSet/>
      <dgm:spPr/>
      <dgm:t>
        <a:bodyPr/>
        <a:lstStyle/>
        <a:p>
          <a:endParaRPr lang="pt-BR"/>
        </a:p>
      </dgm:t>
    </dgm:pt>
    <dgm:pt modelId="{BA988DEF-FBC9-4C07-885B-9E16488EB1F5}" type="sibTrans" cxnId="{C87743EB-9688-477D-B247-19A6676E1755}">
      <dgm:prSet/>
      <dgm:spPr/>
      <dgm:t>
        <a:bodyPr/>
        <a:lstStyle/>
        <a:p>
          <a:endParaRPr lang="pt-BR"/>
        </a:p>
      </dgm:t>
    </dgm:pt>
    <dgm:pt modelId="{024442CD-8075-44D4-8F31-1A4B0C0D64F3}">
      <dgm:prSet phldrT="[Texto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t-BR" sz="2400" baseline="0" dirty="0" err="1" smtClean="0">
              <a:solidFill>
                <a:srgbClr val="0070C0"/>
              </a:solidFill>
            </a:rPr>
            <a:t>Multi</a:t>
          </a:r>
          <a:r>
            <a:rPr lang="pt-BR" sz="2400" baseline="0" dirty="0" smtClean="0">
              <a:solidFill>
                <a:srgbClr val="0070C0"/>
              </a:solidFill>
            </a:rPr>
            <a:t>  Inter  Trans</a:t>
          </a:r>
          <a:endParaRPr lang="pt-BR" sz="1700" baseline="0" dirty="0">
            <a:solidFill>
              <a:srgbClr val="0070C0"/>
            </a:solidFill>
          </a:endParaRPr>
        </a:p>
      </dgm:t>
    </dgm:pt>
    <dgm:pt modelId="{C853CA5F-D2F3-4AF0-8980-B72A4EF97497}" type="parTrans" cxnId="{EF6E0620-6B65-4C0E-B259-216C535C2410}">
      <dgm:prSet/>
      <dgm:spPr/>
      <dgm:t>
        <a:bodyPr/>
        <a:lstStyle/>
        <a:p>
          <a:endParaRPr lang="pt-BR"/>
        </a:p>
      </dgm:t>
    </dgm:pt>
    <dgm:pt modelId="{266AABB5-0C39-4FB2-B50C-4C596749B99F}" type="sibTrans" cxnId="{EF6E0620-6B65-4C0E-B259-216C535C2410}">
      <dgm:prSet/>
      <dgm:spPr/>
      <dgm:t>
        <a:bodyPr/>
        <a:lstStyle/>
        <a:p>
          <a:endParaRPr lang="pt-BR"/>
        </a:p>
      </dgm:t>
    </dgm:pt>
    <dgm:pt modelId="{99E14C59-3903-443B-9107-7644ED808F4A}" type="pres">
      <dgm:prSet presAssocID="{A32CA6AF-18ED-491F-955A-906D66FFB29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42F8F41-0FE3-4762-B6A4-1000CE9CB335}" type="pres">
      <dgm:prSet presAssocID="{6B0AAE86-DFD2-46F1-8721-A2F3C4B3AA92}" presName="gear1" presStyleLbl="node1" presStyleIdx="0" presStyleCnt="3" custScaleX="91183" custScaleY="80480" custLinFactNeighborX="10521" custLinFactNeighborY="-15942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2035E06-B25F-4048-A17E-D53905F4FFA3}" type="pres">
      <dgm:prSet presAssocID="{6B0AAE86-DFD2-46F1-8721-A2F3C4B3AA92}" presName="gear1srcNode" presStyleLbl="node1" presStyleIdx="0" presStyleCnt="3"/>
      <dgm:spPr/>
      <dgm:t>
        <a:bodyPr/>
        <a:lstStyle/>
        <a:p>
          <a:endParaRPr lang="pt-BR"/>
        </a:p>
      </dgm:t>
    </dgm:pt>
    <dgm:pt modelId="{326A259E-BDA3-4D62-AD49-501C8EC73B2A}" type="pres">
      <dgm:prSet presAssocID="{6B0AAE86-DFD2-46F1-8721-A2F3C4B3AA92}" presName="gear1dstNode" presStyleLbl="node1" presStyleIdx="0" presStyleCnt="3"/>
      <dgm:spPr/>
      <dgm:t>
        <a:bodyPr/>
        <a:lstStyle/>
        <a:p>
          <a:endParaRPr lang="pt-BR"/>
        </a:p>
      </dgm:t>
    </dgm:pt>
    <dgm:pt modelId="{DCA16355-846D-4E35-ABEF-F3AB745F5D7E}" type="pres">
      <dgm:prSet presAssocID="{0229017B-5A52-405D-BA6F-96B17CA56C89}" presName="gear2" presStyleLbl="node1" presStyleIdx="1" presStyleCnt="3" custScaleX="126683" custScaleY="130031" custLinFactNeighborX="3768" custLinFactNeighborY="11932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A41E324-9E68-4C3B-B46A-A1A4B189E739}" type="pres">
      <dgm:prSet presAssocID="{0229017B-5A52-405D-BA6F-96B17CA56C89}" presName="gear2srcNode" presStyleLbl="node1" presStyleIdx="1" presStyleCnt="3"/>
      <dgm:spPr/>
      <dgm:t>
        <a:bodyPr/>
        <a:lstStyle/>
        <a:p>
          <a:endParaRPr lang="pt-BR"/>
        </a:p>
      </dgm:t>
    </dgm:pt>
    <dgm:pt modelId="{C6DD5C5B-F2C4-44CD-BB0D-CD8F1A1805AC}" type="pres">
      <dgm:prSet presAssocID="{0229017B-5A52-405D-BA6F-96B17CA56C89}" presName="gear2dstNode" presStyleLbl="node1" presStyleIdx="1" presStyleCnt="3"/>
      <dgm:spPr/>
      <dgm:t>
        <a:bodyPr/>
        <a:lstStyle/>
        <a:p>
          <a:endParaRPr lang="pt-BR"/>
        </a:p>
      </dgm:t>
    </dgm:pt>
    <dgm:pt modelId="{66354DFB-6FDF-4A5C-B259-894064A8D714}" type="pres">
      <dgm:prSet presAssocID="{024442CD-8075-44D4-8F31-1A4B0C0D64F3}" presName="gear3" presStyleLbl="node1" presStyleIdx="2" presStyleCnt="3" custScaleX="113020" custScaleY="105309"/>
      <dgm:spPr/>
      <dgm:t>
        <a:bodyPr/>
        <a:lstStyle/>
        <a:p>
          <a:endParaRPr lang="pt-BR"/>
        </a:p>
      </dgm:t>
    </dgm:pt>
    <dgm:pt modelId="{10444CC1-2427-4B6E-B6BB-F33B05D52108}" type="pres">
      <dgm:prSet presAssocID="{024442CD-8075-44D4-8F31-1A4B0C0D64F3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2BC6DA6-FE7E-46BD-95CB-7B2CDD7F320B}" type="pres">
      <dgm:prSet presAssocID="{024442CD-8075-44D4-8F31-1A4B0C0D64F3}" presName="gear3srcNode" presStyleLbl="node1" presStyleIdx="2" presStyleCnt="3"/>
      <dgm:spPr/>
      <dgm:t>
        <a:bodyPr/>
        <a:lstStyle/>
        <a:p>
          <a:endParaRPr lang="pt-BR"/>
        </a:p>
      </dgm:t>
    </dgm:pt>
    <dgm:pt modelId="{C299510F-3BE5-439C-8D81-736E9246D42A}" type="pres">
      <dgm:prSet presAssocID="{024442CD-8075-44D4-8F31-1A4B0C0D64F3}" presName="gear3dstNode" presStyleLbl="node1" presStyleIdx="2" presStyleCnt="3"/>
      <dgm:spPr/>
      <dgm:t>
        <a:bodyPr/>
        <a:lstStyle/>
        <a:p>
          <a:endParaRPr lang="pt-BR"/>
        </a:p>
      </dgm:t>
    </dgm:pt>
    <dgm:pt modelId="{D35ABC69-63C6-4C36-A00A-06CC82DBF3C7}" type="pres">
      <dgm:prSet presAssocID="{2198917C-3249-47B5-9E1C-813A085DF79A}" presName="connector1" presStyleLbl="sibTrans2D1" presStyleIdx="0" presStyleCnt="3"/>
      <dgm:spPr/>
      <dgm:t>
        <a:bodyPr/>
        <a:lstStyle/>
        <a:p>
          <a:endParaRPr lang="pt-BR"/>
        </a:p>
      </dgm:t>
    </dgm:pt>
    <dgm:pt modelId="{3012B9AD-DADC-4DE9-BC54-51294C1419AE}" type="pres">
      <dgm:prSet presAssocID="{BA988DEF-FBC9-4C07-885B-9E16488EB1F5}" presName="connector2" presStyleLbl="sibTrans2D1" presStyleIdx="1" presStyleCnt="3"/>
      <dgm:spPr/>
      <dgm:t>
        <a:bodyPr/>
        <a:lstStyle/>
        <a:p>
          <a:endParaRPr lang="pt-BR"/>
        </a:p>
      </dgm:t>
    </dgm:pt>
    <dgm:pt modelId="{AE97F01C-406C-4F9A-8F13-2108467AA711}" type="pres">
      <dgm:prSet presAssocID="{266AABB5-0C39-4FB2-B50C-4C596749B99F}" presName="connector3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D28C0510-E3F1-493A-890C-23CD733C81D5}" type="presOf" srcId="{6B0AAE86-DFD2-46F1-8721-A2F3C4B3AA92}" destId="{E2035E06-B25F-4048-A17E-D53905F4FFA3}" srcOrd="1" destOrd="0" presId="urn:microsoft.com/office/officeart/2005/8/layout/gear1"/>
    <dgm:cxn modelId="{5356031D-5051-4149-96F5-49AB44BF651E}" type="presOf" srcId="{0229017B-5A52-405D-BA6F-96B17CA56C89}" destId="{3A41E324-9E68-4C3B-B46A-A1A4B189E739}" srcOrd="1" destOrd="0" presId="urn:microsoft.com/office/officeart/2005/8/layout/gear1"/>
    <dgm:cxn modelId="{DEF0460F-C763-4526-8A80-8CAA64A3346B}" type="presOf" srcId="{024442CD-8075-44D4-8F31-1A4B0C0D64F3}" destId="{10444CC1-2427-4B6E-B6BB-F33B05D52108}" srcOrd="1" destOrd="0" presId="urn:microsoft.com/office/officeart/2005/8/layout/gear1"/>
    <dgm:cxn modelId="{C87743EB-9688-477D-B247-19A6676E1755}" srcId="{A32CA6AF-18ED-491F-955A-906D66FFB29F}" destId="{0229017B-5A52-405D-BA6F-96B17CA56C89}" srcOrd="1" destOrd="0" parTransId="{557FCFB6-BA12-4C02-9698-C2605187397C}" sibTransId="{BA988DEF-FBC9-4C07-885B-9E16488EB1F5}"/>
    <dgm:cxn modelId="{ED35E9E0-42A3-423D-988A-17EF28FEEB21}" type="presOf" srcId="{2198917C-3249-47B5-9E1C-813A085DF79A}" destId="{D35ABC69-63C6-4C36-A00A-06CC82DBF3C7}" srcOrd="0" destOrd="0" presId="urn:microsoft.com/office/officeart/2005/8/layout/gear1"/>
    <dgm:cxn modelId="{EF6E0620-6B65-4C0E-B259-216C535C2410}" srcId="{A32CA6AF-18ED-491F-955A-906D66FFB29F}" destId="{024442CD-8075-44D4-8F31-1A4B0C0D64F3}" srcOrd="2" destOrd="0" parTransId="{C853CA5F-D2F3-4AF0-8980-B72A4EF97497}" sibTransId="{266AABB5-0C39-4FB2-B50C-4C596749B99F}"/>
    <dgm:cxn modelId="{C3A3CE28-C666-4DA7-9236-AE19C2B7BD24}" type="presOf" srcId="{BA988DEF-FBC9-4C07-885B-9E16488EB1F5}" destId="{3012B9AD-DADC-4DE9-BC54-51294C1419AE}" srcOrd="0" destOrd="0" presId="urn:microsoft.com/office/officeart/2005/8/layout/gear1"/>
    <dgm:cxn modelId="{56DAD4FB-6D39-42F7-9B61-C44B0E0358D6}" type="presOf" srcId="{6B0AAE86-DFD2-46F1-8721-A2F3C4B3AA92}" destId="{842F8F41-0FE3-4762-B6A4-1000CE9CB335}" srcOrd="0" destOrd="0" presId="urn:microsoft.com/office/officeart/2005/8/layout/gear1"/>
    <dgm:cxn modelId="{A3ED8E87-45D8-4C0D-BB09-EB3ED9F4292C}" type="presOf" srcId="{0229017B-5A52-405D-BA6F-96B17CA56C89}" destId="{DCA16355-846D-4E35-ABEF-F3AB745F5D7E}" srcOrd="0" destOrd="0" presId="urn:microsoft.com/office/officeart/2005/8/layout/gear1"/>
    <dgm:cxn modelId="{D671DCF9-B3F5-470F-8D1A-B1653285DABA}" type="presOf" srcId="{024442CD-8075-44D4-8F31-1A4B0C0D64F3}" destId="{C299510F-3BE5-439C-8D81-736E9246D42A}" srcOrd="3" destOrd="0" presId="urn:microsoft.com/office/officeart/2005/8/layout/gear1"/>
    <dgm:cxn modelId="{76FF5B76-F7AD-4F19-8D35-7311E07141CF}" type="presOf" srcId="{6B0AAE86-DFD2-46F1-8721-A2F3C4B3AA92}" destId="{326A259E-BDA3-4D62-AD49-501C8EC73B2A}" srcOrd="2" destOrd="0" presId="urn:microsoft.com/office/officeart/2005/8/layout/gear1"/>
    <dgm:cxn modelId="{9C101C5E-045C-41DB-B4B5-5EF3EF5ADAEE}" srcId="{A32CA6AF-18ED-491F-955A-906D66FFB29F}" destId="{6B0AAE86-DFD2-46F1-8721-A2F3C4B3AA92}" srcOrd="0" destOrd="0" parTransId="{632D04FD-D65E-4533-B031-90C4627A08A7}" sibTransId="{2198917C-3249-47B5-9E1C-813A085DF79A}"/>
    <dgm:cxn modelId="{55C5D373-3A73-4F6A-B15D-AC206A34441E}" type="presOf" srcId="{024442CD-8075-44D4-8F31-1A4B0C0D64F3}" destId="{22BC6DA6-FE7E-46BD-95CB-7B2CDD7F320B}" srcOrd="2" destOrd="0" presId="urn:microsoft.com/office/officeart/2005/8/layout/gear1"/>
    <dgm:cxn modelId="{70AD19E4-9F34-4990-BD0A-7E71DA64C94C}" type="presOf" srcId="{024442CD-8075-44D4-8F31-1A4B0C0D64F3}" destId="{66354DFB-6FDF-4A5C-B259-894064A8D714}" srcOrd="0" destOrd="0" presId="urn:microsoft.com/office/officeart/2005/8/layout/gear1"/>
    <dgm:cxn modelId="{CBAD4CC9-CDDF-4095-8819-BFFEE55AECA9}" type="presOf" srcId="{0229017B-5A52-405D-BA6F-96B17CA56C89}" destId="{C6DD5C5B-F2C4-44CD-BB0D-CD8F1A1805AC}" srcOrd="2" destOrd="0" presId="urn:microsoft.com/office/officeart/2005/8/layout/gear1"/>
    <dgm:cxn modelId="{6EEFBCA4-3D75-4C5B-B6D8-0E707A72FEA6}" type="presOf" srcId="{266AABB5-0C39-4FB2-B50C-4C596749B99F}" destId="{AE97F01C-406C-4F9A-8F13-2108467AA711}" srcOrd="0" destOrd="0" presId="urn:microsoft.com/office/officeart/2005/8/layout/gear1"/>
    <dgm:cxn modelId="{6D0FF636-6335-43ED-ACFE-B155D2C43ED0}" type="presOf" srcId="{A32CA6AF-18ED-491F-955A-906D66FFB29F}" destId="{99E14C59-3903-443B-9107-7644ED808F4A}" srcOrd="0" destOrd="0" presId="urn:microsoft.com/office/officeart/2005/8/layout/gear1"/>
    <dgm:cxn modelId="{A6888C4A-8B0D-45E6-AF51-BDD10CD464D5}" type="presParOf" srcId="{99E14C59-3903-443B-9107-7644ED808F4A}" destId="{842F8F41-0FE3-4762-B6A4-1000CE9CB335}" srcOrd="0" destOrd="0" presId="urn:microsoft.com/office/officeart/2005/8/layout/gear1"/>
    <dgm:cxn modelId="{65F024CB-DB73-4580-9396-6FE37BEB2355}" type="presParOf" srcId="{99E14C59-3903-443B-9107-7644ED808F4A}" destId="{E2035E06-B25F-4048-A17E-D53905F4FFA3}" srcOrd="1" destOrd="0" presId="urn:microsoft.com/office/officeart/2005/8/layout/gear1"/>
    <dgm:cxn modelId="{0D96F7A3-221F-4BAC-B5D3-2EA700D9A173}" type="presParOf" srcId="{99E14C59-3903-443B-9107-7644ED808F4A}" destId="{326A259E-BDA3-4D62-AD49-501C8EC73B2A}" srcOrd="2" destOrd="0" presId="urn:microsoft.com/office/officeart/2005/8/layout/gear1"/>
    <dgm:cxn modelId="{198FCD15-FBBD-4A8F-A41B-9D29E60BE3D8}" type="presParOf" srcId="{99E14C59-3903-443B-9107-7644ED808F4A}" destId="{DCA16355-846D-4E35-ABEF-F3AB745F5D7E}" srcOrd="3" destOrd="0" presId="urn:microsoft.com/office/officeart/2005/8/layout/gear1"/>
    <dgm:cxn modelId="{5E2CDD80-1842-4A58-A553-AB66BEC0B0A7}" type="presParOf" srcId="{99E14C59-3903-443B-9107-7644ED808F4A}" destId="{3A41E324-9E68-4C3B-B46A-A1A4B189E739}" srcOrd="4" destOrd="0" presId="urn:microsoft.com/office/officeart/2005/8/layout/gear1"/>
    <dgm:cxn modelId="{7D013463-3DCC-4D2C-9522-F5E044BECB00}" type="presParOf" srcId="{99E14C59-3903-443B-9107-7644ED808F4A}" destId="{C6DD5C5B-F2C4-44CD-BB0D-CD8F1A1805AC}" srcOrd="5" destOrd="0" presId="urn:microsoft.com/office/officeart/2005/8/layout/gear1"/>
    <dgm:cxn modelId="{45C1E366-B3D4-4C57-9DF7-C44C8B50D498}" type="presParOf" srcId="{99E14C59-3903-443B-9107-7644ED808F4A}" destId="{66354DFB-6FDF-4A5C-B259-894064A8D714}" srcOrd="6" destOrd="0" presId="urn:microsoft.com/office/officeart/2005/8/layout/gear1"/>
    <dgm:cxn modelId="{7E0559B6-DBB2-4D6F-8F0E-AB72E66BD274}" type="presParOf" srcId="{99E14C59-3903-443B-9107-7644ED808F4A}" destId="{10444CC1-2427-4B6E-B6BB-F33B05D52108}" srcOrd="7" destOrd="0" presId="urn:microsoft.com/office/officeart/2005/8/layout/gear1"/>
    <dgm:cxn modelId="{62852502-D52E-490D-88C0-0503AF1C559E}" type="presParOf" srcId="{99E14C59-3903-443B-9107-7644ED808F4A}" destId="{22BC6DA6-FE7E-46BD-95CB-7B2CDD7F320B}" srcOrd="8" destOrd="0" presId="urn:microsoft.com/office/officeart/2005/8/layout/gear1"/>
    <dgm:cxn modelId="{50DD7867-A575-475C-A122-09A1747A1BAA}" type="presParOf" srcId="{99E14C59-3903-443B-9107-7644ED808F4A}" destId="{C299510F-3BE5-439C-8D81-736E9246D42A}" srcOrd="9" destOrd="0" presId="urn:microsoft.com/office/officeart/2005/8/layout/gear1"/>
    <dgm:cxn modelId="{589DE365-7420-4EF2-845C-7A6059C63DEB}" type="presParOf" srcId="{99E14C59-3903-443B-9107-7644ED808F4A}" destId="{D35ABC69-63C6-4C36-A00A-06CC82DBF3C7}" srcOrd="10" destOrd="0" presId="urn:microsoft.com/office/officeart/2005/8/layout/gear1"/>
    <dgm:cxn modelId="{E9DAE3F2-0423-4577-AF1A-647CD8E3FEFD}" type="presParOf" srcId="{99E14C59-3903-443B-9107-7644ED808F4A}" destId="{3012B9AD-DADC-4DE9-BC54-51294C1419AE}" srcOrd="11" destOrd="0" presId="urn:microsoft.com/office/officeart/2005/8/layout/gear1"/>
    <dgm:cxn modelId="{D031B2D6-3571-4AD1-A263-A2AD04C661FC}" type="presParOf" srcId="{99E14C59-3903-443B-9107-7644ED808F4A}" destId="{AE97F01C-406C-4F9A-8F13-2108467AA71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2CA6AF-18ED-491F-955A-906D66FFB29F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6B0AAE86-DFD2-46F1-8721-A2F3C4B3AA92}">
      <dgm:prSet phldrT="[Texto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t-BR" sz="2400" dirty="0" smtClean="0"/>
            <a:t>UNILA</a:t>
          </a:r>
          <a:endParaRPr lang="pt-BR" sz="2400" dirty="0"/>
        </a:p>
      </dgm:t>
    </dgm:pt>
    <dgm:pt modelId="{632D04FD-D65E-4533-B031-90C4627A08A7}" type="parTrans" cxnId="{9C101C5E-045C-41DB-B4B5-5EF3EF5ADAEE}">
      <dgm:prSet/>
      <dgm:spPr/>
      <dgm:t>
        <a:bodyPr/>
        <a:lstStyle/>
        <a:p>
          <a:endParaRPr lang="pt-BR"/>
        </a:p>
      </dgm:t>
    </dgm:pt>
    <dgm:pt modelId="{2198917C-3249-47B5-9E1C-813A085DF79A}" type="sibTrans" cxnId="{9C101C5E-045C-41DB-B4B5-5EF3EF5ADAEE}">
      <dgm:prSet/>
      <dgm:spPr/>
      <dgm:t>
        <a:bodyPr/>
        <a:lstStyle/>
        <a:p>
          <a:endParaRPr lang="pt-BR"/>
        </a:p>
      </dgm:t>
    </dgm:pt>
    <dgm:pt modelId="{0229017B-5A52-405D-BA6F-96B17CA56C89}">
      <dgm:prSet phldrT="[Texto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t-BR" sz="2400" dirty="0" smtClean="0">
              <a:solidFill>
                <a:srgbClr val="0070C0"/>
              </a:solidFill>
            </a:rPr>
            <a:t>Contexto 2010</a:t>
          </a:r>
          <a:endParaRPr lang="pt-BR" sz="2000" dirty="0">
            <a:solidFill>
              <a:srgbClr val="0070C0"/>
            </a:solidFill>
          </a:endParaRPr>
        </a:p>
      </dgm:t>
    </dgm:pt>
    <dgm:pt modelId="{557FCFB6-BA12-4C02-9698-C2605187397C}" type="parTrans" cxnId="{C87743EB-9688-477D-B247-19A6676E1755}">
      <dgm:prSet/>
      <dgm:spPr/>
      <dgm:t>
        <a:bodyPr/>
        <a:lstStyle/>
        <a:p>
          <a:endParaRPr lang="pt-BR"/>
        </a:p>
      </dgm:t>
    </dgm:pt>
    <dgm:pt modelId="{BA988DEF-FBC9-4C07-885B-9E16488EB1F5}" type="sibTrans" cxnId="{C87743EB-9688-477D-B247-19A6676E1755}">
      <dgm:prSet/>
      <dgm:spPr/>
      <dgm:t>
        <a:bodyPr/>
        <a:lstStyle/>
        <a:p>
          <a:endParaRPr lang="pt-BR"/>
        </a:p>
      </dgm:t>
    </dgm:pt>
    <dgm:pt modelId="{024442CD-8075-44D4-8F31-1A4B0C0D64F3}">
      <dgm:prSet phldrT="[Texto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t-BR" sz="2400" baseline="0" dirty="0" err="1" smtClean="0">
              <a:solidFill>
                <a:schemeClr val="bg1"/>
              </a:solidFill>
            </a:rPr>
            <a:t>Multi</a:t>
          </a:r>
          <a:endParaRPr lang="pt-BR" sz="2400" baseline="0" dirty="0" smtClean="0">
            <a:solidFill>
              <a:schemeClr val="bg1"/>
            </a:solidFill>
          </a:endParaRPr>
        </a:p>
        <a:p>
          <a:r>
            <a:rPr lang="pt-BR" sz="2400" baseline="0" dirty="0" smtClean="0">
              <a:solidFill>
                <a:schemeClr val="bg1"/>
              </a:solidFill>
            </a:rPr>
            <a:t>Inter</a:t>
          </a:r>
        </a:p>
        <a:p>
          <a:r>
            <a:rPr lang="pt-BR" sz="2400" baseline="0" dirty="0" smtClean="0">
              <a:solidFill>
                <a:schemeClr val="bg1"/>
              </a:solidFill>
            </a:rPr>
            <a:t>Trans</a:t>
          </a:r>
          <a:endParaRPr lang="pt-BR" sz="2400" baseline="0" dirty="0">
            <a:solidFill>
              <a:schemeClr val="bg1"/>
            </a:solidFill>
          </a:endParaRPr>
        </a:p>
      </dgm:t>
    </dgm:pt>
    <dgm:pt modelId="{C853CA5F-D2F3-4AF0-8980-B72A4EF97497}" type="parTrans" cxnId="{EF6E0620-6B65-4C0E-B259-216C535C2410}">
      <dgm:prSet/>
      <dgm:spPr/>
      <dgm:t>
        <a:bodyPr/>
        <a:lstStyle/>
        <a:p>
          <a:endParaRPr lang="pt-BR"/>
        </a:p>
      </dgm:t>
    </dgm:pt>
    <dgm:pt modelId="{266AABB5-0C39-4FB2-B50C-4C596749B99F}" type="sibTrans" cxnId="{EF6E0620-6B65-4C0E-B259-216C535C2410}">
      <dgm:prSet/>
      <dgm:spPr/>
      <dgm:t>
        <a:bodyPr/>
        <a:lstStyle/>
        <a:p>
          <a:endParaRPr lang="pt-BR"/>
        </a:p>
      </dgm:t>
    </dgm:pt>
    <dgm:pt modelId="{99E14C59-3903-443B-9107-7644ED808F4A}" type="pres">
      <dgm:prSet presAssocID="{A32CA6AF-18ED-491F-955A-906D66FFB29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42F8F41-0FE3-4762-B6A4-1000CE9CB335}" type="pres">
      <dgm:prSet presAssocID="{6B0AAE86-DFD2-46F1-8721-A2F3C4B3AA92}" presName="gear1" presStyleLbl="node1" presStyleIdx="0" presStyleCnt="3" custScaleX="91183" custScaleY="80480" custLinFactNeighborX="10521" custLinFactNeighborY="-15942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2035E06-B25F-4048-A17E-D53905F4FFA3}" type="pres">
      <dgm:prSet presAssocID="{6B0AAE86-DFD2-46F1-8721-A2F3C4B3AA92}" presName="gear1srcNode" presStyleLbl="node1" presStyleIdx="0" presStyleCnt="3"/>
      <dgm:spPr/>
      <dgm:t>
        <a:bodyPr/>
        <a:lstStyle/>
        <a:p>
          <a:endParaRPr lang="pt-BR"/>
        </a:p>
      </dgm:t>
    </dgm:pt>
    <dgm:pt modelId="{326A259E-BDA3-4D62-AD49-501C8EC73B2A}" type="pres">
      <dgm:prSet presAssocID="{6B0AAE86-DFD2-46F1-8721-A2F3C4B3AA92}" presName="gear1dstNode" presStyleLbl="node1" presStyleIdx="0" presStyleCnt="3"/>
      <dgm:spPr/>
      <dgm:t>
        <a:bodyPr/>
        <a:lstStyle/>
        <a:p>
          <a:endParaRPr lang="pt-BR"/>
        </a:p>
      </dgm:t>
    </dgm:pt>
    <dgm:pt modelId="{DCA16355-846D-4E35-ABEF-F3AB745F5D7E}" type="pres">
      <dgm:prSet presAssocID="{0229017B-5A52-405D-BA6F-96B17CA56C89}" presName="gear2" presStyleLbl="node1" presStyleIdx="1" presStyleCnt="3" custScaleX="126683" custScaleY="130031" custLinFactNeighborX="3768" custLinFactNeighborY="11932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A41E324-9E68-4C3B-B46A-A1A4B189E739}" type="pres">
      <dgm:prSet presAssocID="{0229017B-5A52-405D-BA6F-96B17CA56C89}" presName="gear2srcNode" presStyleLbl="node1" presStyleIdx="1" presStyleCnt="3"/>
      <dgm:spPr/>
      <dgm:t>
        <a:bodyPr/>
        <a:lstStyle/>
        <a:p>
          <a:endParaRPr lang="pt-BR"/>
        </a:p>
      </dgm:t>
    </dgm:pt>
    <dgm:pt modelId="{C6DD5C5B-F2C4-44CD-BB0D-CD8F1A1805AC}" type="pres">
      <dgm:prSet presAssocID="{0229017B-5A52-405D-BA6F-96B17CA56C89}" presName="gear2dstNode" presStyleLbl="node1" presStyleIdx="1" presStyleCnt="3"/>
      <dgm:spPr/>
      <dgm:t>
        <a:bodyPr/>
        <a:lstStyle/>
        <a:p>
          <a:endParaRPr lang="pt-BR"/>
        </a:p>
      </dgm:t>
    </dgm:pt>
    <dgm:pt modelId="{66354DFB-6FDF-4A5C-B259-894064A8D714}" type="pres">
      <dgm:prSet presAssocID="{024442CD-8075-44D4-8F31-1A4B0C0D64F3}" presName="gear3" presStyleLbl="node1" presStyleIdx="2" presStyleCnt="3" custScaleX="113020" custScaleY="105309"/>
      <dgm:spPr/>
      <dgm:t>
        <a:bodyPr/>
        <a:lstStyle/>
        <a:p>
          <a:endParaRPr lang="pt-BR"/>
        </a:p>
      </dgm:t>
    </dgm:pt>
    <dgm:pt modelId="{10444CC1-2427-4B6E-B6BB-F33B05D52108}" type="pres">
      <dgm:prSet presAssocID="{024442CD-8075-44D4-8F31-1A4B0C0D64F3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2BC6DA6-FE7E-46BD-95CB-7B2CDD7F320B}" type="pres">
      <dgm:prSet presAssocID="{024442CD-8075-44D4-8F31-1A4B0C0D64F3}" presName="gear3srcNode" presStyleLbl="node1" presStyleIdx="2" presStyleCnt="3"/>
      <dgm:spPr/>
      <dgm:t>
        <a:bodyPr/>
        <a:lstStyle/>
        <a:p>
          <a:endParaRPr lang="pt-BR"/>
        </a:p>
      </dgm:t>
    </dgm:pt>
    <dgm:pt modelId="{C299510F-3BE5-439C-8D81-736E9246D42A}" type="pres">
      <dgm:prSet presAssocID="{024442CD-8075-44D4-8F31-1A4B0C0D64F3}" presName="gear3dstNode" presStyleLbl="node1" presStyleIdx="2" presStyleCnt="3"/>
      <dgm:spPr/>
      <dgm:t>
        <a:bodyPr/>
        <a:lstStyle/>
        <a:p>
          <a:endParaRPr lang="pt-BR"/>
        </a:p>
      </dgm:t>
    </dgm:pt>
    <dgm:pt modelId="{D35ABC69-63C6-4C36-A00A-06CC82DBF3C7}" type="pres">
      <dgm:prSet presAssocID="{2198917C-3249-47B5-9E1C-813A085DF79A}" presName="connector1" presStyleLbl="sibTrans2D1" presStyleIdx="0" presStyleCnt="3"/>
      <dgm:spPr/>
      <dgm:t>
        <a:bodyPr/>
        <a:lstStyle/>
        <a:p>
          <a:endParaRPr lang="pt-BR"/>
        </a:p>
      </dgm:t>
    </dgm:pt>
    <dgm:pt modelId="{3012B9AD-DADC-4DE9-BC54-51294C1419AE}" type="pres">
      <dgm:prSet presAssocID="{BA988DEF-FBC9-4C07-885B-9E16488EB1F5}" presName="connector2" presStyleLbl="sibTrans2D1" presStyleIdx="1" presStyleCnt="3"/>
      <dgm:spPr/>
      <dgm:t>
        <a:bodyPr/>
        <a:lstStyle/>
        <a:p>
          <a:endParaRPr lang="pt-BR"/>
        </a:p>
      </dgm:t>
    </dgm:pt>
    <dgm:pt modelId="{AE97F01C-406C-4F9A-8F13-2108467AA711}" type="pres">
      <dgm:prSet presAssocID="{266AABB5-0C39-4FB2-B50C-4C596749B99F}" presName="connector3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81EDEE5B-B73E-4239-A1F3-6446EC4FF9F2}" type="presOf" srcId="{BA988DEF-FBC9-4C07-885B-9E16488EB1F5}" destId="{3012B9AD-DADC-4DE9-BC54-51294C1419AE}" srcOrd="0" destOrd="0" presId="urn:microsoft.com/office/officeart/2005/8/layout/gear1"/>
    <dgm:cxn modelId="{2DB2D6FE-0893-4148-B732-C68BF023E9AB}" type="presOf" srcId="{6B0AAE86-DFD2-46F1-8721-A2F3C4B3AA92}" destId="{E2035E06-B25F-4048-A17E-D53905F4FFA3}" srcOrd="1" destOrd="0" presId="urn:microsoft.com/office/officeart/2005/8/layout/gear1"/>
    <dgm:cxn modelId="{00A5FEF2-99FD-486D-B24A-ECF331EFD9C0}" type="presOf" srcId="{266AABB5-0C39-4FB2-B50C-4C596749B99F}" destId="{AE97F01C-406C-4F9A-8F13-2108467AA711}" srcOrd="0" destOrd="0" presId="urn:microsoft.com/office/officeart/2005/8/layout/gear1"/>
    <dgm:cxn modelId="{C87743EB-9688-477D-B247-19A6676E1755}" srcId="{A32CA6AF-18ED-491F-955A-906D66FFB29F}" destId="{0229017B-5A52-405D-BA6F-96B17CA56C89}" srcOrd="1" destOrd="0" parTransId="{557FCFB6-BA12-4C02-9698-C2605187397C}" sibTransId="{BA988DEF-FBC9-4C07-885B-9E16488EB1F5}"/>
    <dgm:cxn modelId="{A916DE7E-F9C3-4844-BC45-8F3A96245E42}" type="presOf" srcId="{0229017B-5A52-405D-BA6F-96B17CA56C89}" destId="{C6DD5C5B-F2C4-44CD-BB0D-CD8F1A1805AC}" srcOrd="2" destOrd="0" presId="urn:microsoft.com/office/officeart/2005/8/layout/gear1"/>
    <dgm:cxn modelId="{EF6E0620-6B65-4C0E-B259-216C535C2410}" srcId="{A32CA6AF-18ED-491F-955A-906D66FFB29F}" destId="{024442CD-8075-44D4-8F31-1A4B0C0D64F3}" srcOrd="2" destOrd="0" parTransId="{C853CA5F-D2F3-4AF0-8980-B72A4EF97497}" sibTransId="{266AABB5-0C39-4FB2-B50C-4C596749B99F}"/>
    <dgm:cxn modelId="{9C101C5E-045C-41DB-B4B5-5EF3EF5ADAEE}" srcId="{A32CA6AF-18ED-491F-955A-906D66FFB29F}" destId="{6B0AAE86-DFD2-46F1-8721-A2F3C4B3AA92}" srcOrd="0" destOrd="0" parTransId="{632D04FD-D65E-4533-B031-90C4627A08A7}" sibTransId="{2198917C-3249-47B5-9E1C-813A085DF79A}"/>
    <dgm:cxn modelId="{A5B610FE-8092-4CC2-9194-24104D57A055}" type="presOf" srcId="{2198917C-3249-47B5-9E1C-813A085DF79A}" destId="{D35ABC69-63C6-4C36-A00A-06CC82DBF3C7}" srcOrd="0" destOrd="0" presId="urn:microsoft.com/office/officeart/2005/8/layout/gear1"/>
    <dgm:cxn modelId="{3A983CFC-1D47-4AA5-B8F7-ED75FB44EF24}" type="presOf" srcId="{0229017B-5A52-405D-BA6F-96B17CA56C89}" destId="{3A41E324-9E68-4C3B-B46A-A1A4B189E739}" srcOrd="1" destOrd="0" presId="urn:microsoft.com/office/officeart/2005/8/layout/gear1"/>
    <dgm:cxn modelId="{9D6022E4-2348-4667-B10C-6F15352B8EF9}" type="presOf" srcId="{6B0AAE86-DFD2-46F1-8721-A2F3C4B3AA92}" destId="{842F8F41-0FE3-4762-B6A4-1000CE9CB335}" srcOrd="0" destOrd="0" presId="urn:microsoft.com/office/officeart/2005/8/layout/gear1"/>
    <dgm:cxn modelId="{0EF4B623-A612-4855-AD29-964510CF9287}" type="presOf" srcId="{A32CA6AF-18ED-491F-955A-906D66FFB29F}" destId="{99E14C59-3903-443B-9107-7644ED808F4A}" srcOrd="0" destOrd="0" presId="urn:microsoft.com/office/officeart/2005/8/layout/gear1"/>
    <dgm:cxn modelId="{98EB5830-1741-4DD6-8866-C34773FECEBB}" type="presOf" srcId="{6B0AAE86-DFD2-46F1-8721-A2F3C4B3AA92}" destId="{326A259E-BDA3-4D62-AD49-501C8EC73B2A}" srcOrd="2" destOrd="0" presId="urn:microsoft.com/office/officeart/2005/8/layout/gear1"/>
    <dgm:cxn modelId="{0F0A6307-125C-49D1-AB61-F51E33E640CA}" type="presOf" srcId="{024442CD-8075-44D4-8F31-1A4B0C0D64F3}" destId="{22BC6DA6-FE7E-46BD-95CB-7B2CDD7F320B}" srcOrd="2" destOrd="0" presId="urn:microsoft.com/office/officeart/2005/8/layout/gear1"/>
    <dgm:cxn modelId="{77DA5DAA-A2EA-4AAB-B829-93D26A86ED3E}" type="presOf" srcId="{024442CD-8075-44D4-8F31-1A4B0C0D64F3}" destId="{10444CC1-2427-4B6E-B6BB-F33B05D52108}" srcOrd="1" destOrd="0" presId="urn:microsoft.com/office/officeart/2005/8/layout/gear1"/>
    <dgm:cxn modelId="{D048A036-673F-41E4-BF80-51C208F3F102}" type="presOf" srcId="{024442CD-8075-44D4-8F31-1A4B0C0D64F3}" destId="{66354DFB-6FDF-4A5C-B259-894064A8D714}" srcOrd="0" destOrd="0" presId="urn:microsoft.com/office/officeart/2005/8/layout/gear1"/>
    <dgm:cxn modelId="{EF8E2421-39AA-47D3-9F56-85FB5E5CD06A}" type="presOf" srcId="{0229017B-5A52-405D-BA6F-96B17CA56C89}" destId="{DCA16355-846D-4E35-ABEF-F3AB745F5D7E}" srcOrd="0" destOrd="0" presId="urn:microsoft.com/office/officeart/2005/8/layout/gear1"/>
    <dgm:cxn modelId="{F0B85EA2-3494-42F3-A31F-5DB7CE340FF5}" type="presOf" srcId="{024442CD-8075-44D4-8F31-1A4B0C0D64F3}" destId="{C299510F-3BE5-439C-8D81-736E9246D42A}" srcOrd="3" destOrd="0" presId="urn:microsoft.com/office/officeart/2005/8/layout/gear1"/>
    <dgm:cxn modelId="{E69CA3CF-A4EE-46D7-A418-11CBD985197F}" type="presParOf" srcId="{99E14C59-3903-443B-9107-7644ED808F4A}" destId="{842F8F41-0FE3-4762-B6A4-1000CE9CB335}" srcOrd="0" destOrd="0" presId="urn:microsoft.com/office/officeart/2005/8/layout/gear1"/>
    <dgm:cxn modelId="{51F4EFCC-17B7-41BD-908B-8F274A1472E7}" type="presParOf" srcId="{99E14C59-3903-443B-9107-7644ED808F4A}" destId="{E2035E06-B25F-4048-A17E-D53905F4FFA3}" srcOrd="1" destOrd="0" presId="urn:microsoft.com/office/officeart/2005/8/layout/gear1"/>
    <dgm:cxn modelId="{8870518A-71C1-4412-9F68-B2DA6F8FC369}" type="presParOf" srcId="{99E14C59-3903-443B-9107-7644ED808F4A}" destId="{326A259E-BDA3-4D62-AD49-501C8EC73B2A}" srcOrd="2" destOrd="0" presId="urn:microsoft.com/office/officeart/2005/8/layout/gear1"/>
    <dgm:cxn modelId="{BA807A96-480B-4DAA-B0B2-AFCF1790DB6E}" type="presParOf" srcId="{99E14C59-3903-443B-9107-7644ED808F4A}" destId="{DCA16355-846D-4E35-ABEF-F3AB745F5D7E}" srcOrd="3" destOrd="0" presId="urn:microsoft.com/office/officeart/2005/8/layout/gear1"/>
    <dgm:cxn modelId="{69C47C1B-54D7-465D-9496-DFB4FA05AF9A}" type="presParOf" srcId="{99E14C59-3903-443B-9107-7644ED808F4A}" destId="{3A41E324-9E68-4C3B-B46A-A1A4B189E739}" srcOrd="4" destOrd="0" presId="urn:microsoft.com/office/officeart/2005/8/layout/gear1"/>
    <dgm:cxn modelId="{A4DC48D9-6D6C-40C8-AAA5-59E42BCF15C2}" type="presParOf" srcId="{99E14C59-3903-443B-9107-7644ED808F4A}" destId="{C6DD5C5B-F2C4-44CD-BB0D-CD8F1A1805AC}" srcOrd="5" destOrd="0" presId="urn:microsoft.com/office/officeart/2005/8/layout/gear1"/>
    <dgm:cxn modelId="{573FA42F-43E2-473B-A3EC-5C577CB9B30B}" type="presParOf" srcId="{99E14C59-3903-443B-9107-7644ED808F4A}" destId="{66354DFB-6FDF-4A5C-B259-894064A8D714}" srcOrd="6" destOrd="0" presId="urn:microsoft.com/office/officeart/2005/8/layout/gear1"/>
    <dgm:cxn modelId="{1701703C-B0E1-4F87-9651-B31FDF6EE917}" type="presParOf" srcId="{99E14C59-3903-443B-9107-7644ED808F4A}" destId="{10444CC1-2427-4B6E-B6BB-F33B05D52108}" srcOrd="7" destOrd="0" presId="urn:microsoft.com/office/officeart/2005/8/layout/gear1"/>
    <dgm:cxn modelId="{D3834360-2114-4789-B9C1-A8E569D9858C}" type="presParOf" srcId="{99E14C59-3903-443B-9107-7644ED808F4A}" destId="{22BC6DA6-FE7E-46BD-95CB-7B2CDD7F320B}" srcOrd="8" destOrd="0" presId="urn:microsoft.com/office/officeart/2005/8/layout/gear1"/>
    <dgm:cxn modelId="{B539D1CD-7945-4C46-B969-AA6E37BA8E8E}" type="presParOf" srcId="{99E14C59-3903-443B-9107-7644ED808F4A}" destId="{C299510F-3BE5-439C-8D81-736E9246D42A}" srcOrd="9" destOrd="0" presId="urn:microsoft.com/office/officeart/2005/8/layout/gear1"/>
    <dgm:cxn modelId="{F30B4164-CE9A-4641-8495-9CC76B675093}" type="presParOf" srcId="{99E14C59-3903-443B-9107-7644ED808F4A}" destId="{D35ABC69-63C6-4C36-A00A-06CC82DBF3C7}" srcOrd="10" destOrd="0" presId="urn:microsoft.com/office/officeart/2005/8/layout/gear1"/>
    <dgm:cxn modelId="{40A6A038-284E-461A-9A6A-C45ED17546F3}" type="presParOf" srcId="{99E14C59-3903-443B-9107-7644ED808F4A}" destId="{3012B9AD-DADC-4DE9-BC54-51294C1419AE}" srcOrd="11" destOrd="0" presId="urn:microsoft.com/office/officeart/2005/8/layout/gear1"/>
    <dgm:cxn modelId="{5B274EBB-9F7C-4E39-B811-D90465846DF3}" type="presParOf" srcId="{99E14C59-3903-443B-9107-7644ED808F4A}" destId="{AE97F01C-406C-4F9A-8F13-2108467AA71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2CA6AF-18ED-491F-955A-906D66FFB29F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6B0AAE86-DFD2-46F1-8721-A2F3C4B3AA92}">
      <dgm:prSet phldrT="[Texto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t-BR" sz="2400" dirty="0" smtClean="0">
              <a:solidFill>
                <a:srgbClr val="0070C0"/>
              </a:solidFill>
            </a:rPr>
            <a:t>UNILA</a:t>
          </a:r>
          <a:endParaRPr lang="pt-BR" sz="2400" dirty="0">
            <a:solidFill>
              <a:srgbClr val="0070C0"/>
            </a:solidFill>
          </a:endParaRPr>
        </a:p>
      </dgm:t>
    </dgm:pt>
    <dgm:pt modelId="{632D04FD-D65E-4533-B031-90C4627A08A7}" type="parTrans" cxnId="{9C101C5E-045C-41DB-B4B5-5EF3EF5ADAEE}">
      <dgm:prSet/>
      <dgm:spPr/>
      <dgm:t>
        <a:bodyPr/>
        <a:lstStyle/>
        <a:p>
          <a:endParaRPr lang="pt-BR"/>
        </a:p>
      </dgm:t>
    </dgm:pt>
    <dgm:pt modelId="{2198917C-3249-47B5-9E1C-813A085DF79A}" type="sibTrans" cxnId="{9C101C5E-045C-41DB-B4B5-5EF3EF5ADAEE}">
      <dgm:prSet/>
      <dgm:spPr/>
      <dgm:t>
        <a:bodyPr/>
        <a:lstStyle/>
        <a:p>
          <a:endParaRPr lang="pt-BR"/>
        </a:p>
      </dgm:t>
    </dgm:pt>
    <dgm:pt modelId="{0229017B-5A52-405D-BA6F-96B17CA56C89}">
      <dgm:prSet phldrT="[Texto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t-BR" sz="2400" dirty="0" smtClean="0"/>
            <a:t>Contexto 2010</a:t>
          </a:r>
          <a:endParaRPr lang="pt-BR" sz="2000" dirty="0"/>
        </a:p>
      </dgm:t>
    </dgm:pt>
    <dgm:pt modelId="{557FCFB6-BA12-4C02-9698-C2605187397C}" type="parTrans" cxnId="{C87743EB-9688-477D-B247-19A6676E1755}">
      <dgm:prSet/>
      <dgm:spPr/>
      <dgm:t>
        <a:bodyPr/>
        <a:lstStyle/>
        <a:p>
          <a:endParaRPr lang="pt-BR"/>
        </a:p>
      </dgm:t>
    </dgm:pt>
    <dgm:pt modelId="{BA988DEF-FBC9-4C07-885B-9E16488EB1F5}" type="sibTrans" cxnId="{C87743EB-9688-477D-B247-19A6676E1755}">
      <dgm:prSet/>
      <dgm:spPr/>
      <dgm:t>
        <a:bodyPr/>
        <a:lstStyle/>
        <a:p>
          <a:endParaRPr lang="pt-BR"/>
        </a:p>
      </dgm:t>
    </dgm:pt>
    <dgm:pt modelId="{024442CD-8075-44D4-8F31-1A4B0C0D64F3}">
      <dgm:prSet phldrT="[Texto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t-BR" sz="2400" baseline="0" dirty="0" err="1" smtClean="0">
              <a:solidFill>
                <a:schemeClr val="bg1"/>
              </a:solidFill>
            </a:rPr>
            <a:t>Multi</a:t>
          </a:r>
          <a:r>
            <a:rPr lang="pt-BR" sz="2400" baseline="0" dirty="0" smtClean="0">
              <a:solidFill>
                <a:schemeClr val="bg1"/>
              </a:solidFill>
            </a:rPr>
            <a:t>  Inter Trans</a:t>
          </a:r>
          <a:endParaRPr lang="pt-BR" sz="1700" baseline="0" dirty="0">
            <a:solidFill>
              <a:schemeClr val="bg1"/>
            </a:solidFill>
          </a:endParaRPr>
        </a:p>
      </dgm:t>
    </dgm:pt>
    <dgm:pt modelId="{C853CA5F-D2F3-4AF0-8980-B72A4EF97497}" type="parTrans" cxnId="{EF6E0620-6B65-4C0E-B259-216C535C2410}">
      <dgm:prSet/>
      <dgm:spPr/>
      <dgm:t>
        <a:bodyPr/>
        <a:lstStyle/>
        <a:p>
          <a:endParaRPr lang="pt-BR"/>
        </a:p>
      </dgm:t>
    </dgm:pt>
    <dgm:pt modelId="{266AABB5-0C39-4FB2-B50C-4C596749B99F}" type="sibTrans" cxnId="{EF6E0620-6B65-4C0E-B259-216C535C2410}">
      <dgm:prSet/>
      <dgm:spPr/>
      <dgm:t>
        <a:bodyPr/>
        <a:lstStyle/>
        <a:p>
          <a:endParaRPr lang="pt-BR"/>
        </a:p>
      </dgm:t>
    </dgm:pt>
    <dgm:pt modelId="{99E14C59-3903-443B-9107-7644ED808F4A}" type="pres">
      <dgm:prSet presAssocID="{A32CA6AF-18ED-491F-955A-906D66FFB29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42F8F41-0FE3-4762-B6A4-1000CE9CB335}" type="pres">
      <dgm:prSet presAssocID="{6B0AAE86-DFD2-46F1-8721-A2F3C4B3AA92}" presName="gear1" presStyleLbl="node1" presStyleIdx="0" presStyleCnt="3" custScaleX="91183" custScaleY="80480" custLinFactNeighborX="10521" custLinFactNeighborY="-15942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2035E06-B25F-4048-A17E-D53905F4FFA3}" type="pres">
      <dgm:prSet presAssocID="{6B0AAE86-DFD2-46F1-8721-A2F3C4B3AA92}" presName="gear1srcNode" presStyleLbl="node1" presStyleIdx="0" presStyleCnt="3"/>
      <dgm:spPr/>
      <dgm:t>
        <a:bodyPr/>
        <a:lstStyle/>
        <a:p>
          <a:endParaRPr lang="pt-BR"/>
        </a:p>
      </dgm:t>
    </dgm:pt>
    <dgm:pt modelId="{326A259E-BDA3-4D62-AD49-501C8EC73B2A}" type="pres">
      <dgm:prSet presAssocID="{6B0AAE86-DFD2-46F1-8721-A2F3C4B3AA92}" presName="gear1dstNode" presStyleLbl="node1" presStyleIdx="0" presStyleCnt="3"/>
      <dgm:spPr/>
      <dgm:t>
        <a:bodyPr/>
        <a:lstStyle/>
        <a:p>
          <a:endParaRPr lang="pt-BR"/>
        </a:p>
      </dgm:t>
    </dgm:pt>
    <dgm:pt modelId="{DCA16355-846D-4E35-ABEF-F3AB745F5D7E}" type="pres">
      <dgm:prSet presAssocID="{0229017B-5A52-405D-BA6F-96B17CA56C89}" presName="gear2" presStyleLbl="node1" presStyleIdx="1" presStyleCnt="3" custScaleX="126683" custScaleY="130031" custLinFactNeighborX="3768" custLinFactNeighborY="11932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A41E324-9E68-4C3B-B46A-A1A4B189E739}" type="pres">
      <dgm:prSet presAssocID="{0229017B-5A52-405D-BA6F-96B17CA56C89}" presName="gear2srcNode" presStyleLbl="node1" presStyleIdx="1" presStyleCnt="3"/>
      <dgm:spPr/>
      <dgm:t>
        <a:bodyPr/>
        <a:lstStyle/>
        <a:p>
          <a:endParaRPr lang="pt-BR"/>
        </a:p>
      </dgm:t>
    </dgm:pt>
    <dgm:pt modelId="{C6DD5C5B-F2C4-44CD-BB0D-CD8F1A1805AC}" type="pres">
      <dgm:prSet presAssocID="{0229017B-5A52-405D-BA6F-96B17CA56C89}" presName="gear2dstNode" presStyleLbl="node1" presStyleIdx="1" presStyleCnt="3"/>
      <dgm:spPr/>
      <dgm:t>
        <a:bodyPr/>
        <a:lstStyle/>
        <a:p>
          <a:endParaRPr lang="pt-BR"/>
        </a:p>
      </dgm:t>
    </dgm:pt>
    <dgm:pt modelId="{66354DFB-6FDF-4A5C-B259-894064A8D714}" type="pres">
      <dgm:prSet presAssocID="{024442CD-8075-44D4-8F31-1A4B0C0D64F3}" presName="gear3" presStyleLbl="node1" presStyleIdx="2" presStyleCnt="3" custScaleX="113020" custScaleY="105309"/>
      <dgm:spPr/>
      <dgm:t>
        <a:bodyPr/>
        <a:lstStyle/>
        <a:p>
          <a:endParaRPr lang="pt-BR"/>
        </a:p>
      </dgm:t>
    </dgm:pt>
    <dgm:pt modelId="{10444CC1-2427-4B6E-B6BB-F33B05D52108}" type="pres">
      <dgm:prSet presAssocID="{024442CD-8075-44D4-8F31-1A4B0C0D64F3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2BC6DA6-FE7E-46BD-95CB-7B2CDD7F320B}" type="pres">
      <dgm:prSet presAssocID="{024442CD-8075-44D4-8F31-1A4B0C0D64F3}" presName="gear3srcNode" presStyleLbl="node1" presStyleIdx="2" presStyleCnt="3"/>
      <dgm:spPr/>
      <dgm:t>
        <a:bodyPr/>
        <a:lstStyle/>
        <a:p>
          <a:endParaRPr lang="pt-BR"/>
        </a:p>
      </dgm:t>
    </dgm:pt>
    <dgm:pt modelId="{C299510F-3BE5-439C-8D81-736E9246D42A}" type="pres">
      <dgm:prSet presAssocID="{024442CD-8075-44D4-8F31-1A4B0C0D64F3}" presName="gear3dstNode" presStyleLbl="node1" presStyleIdx="2" presStyleCnt="3"/>
      <dgm:spPr/>
      <dgm:t>
        <a:bodyPr/>
        <a:lstStyle/>
        <a:p>
          <a:endParaRPr lang="pt-BR"/>
        </a:p>
      </dgm:t>
    </dgm:pt>
    <dgm:pt modelId="{D35ABC69-63C6-4C36-A00A-06CC82DBF3C7}" type="pres">
      <dgm:prSet presAssocID="{2198917C-3249-47B5-9E1C-813A085DF79A}" presName="connector1" presStyleLbl="sibTrans2D1" presStyleIdx="0" presStyleCnt="3"/>
      <dgm:spPr/>
      <dgm:t>
        <a:bodyPr/>
        <a:lstStyle/>
        <a:p>
          <a:endParaRPr lang="pt-BR"/>
        </a:p>
      </dgm:t>
    </dgm:pt>
    <dgm:pt modelId="{3012B9AD-DADC-4DE9-BC54-51294C1419AE}" type="pres">
      <dgm:prSet presAssocID="{BA988DEF-FBC9-4C07-885B-9E16488EB1F5}" presName="connector2" presStyleLbl="sibTrans2D1" presStyleIdx="1" presStyleCnt="3"/>
      <dgm:spPr/>
      <dgm:t>
        <a:bodyPr/>
        <a:lstStyle/>
        <a:p>
          <a:endParaRPr lang="pt-BR"/>
        </a:p>
      </dgm:t>
    </dgm:pt>
    <dgm:pt modelId="{AE97F01C-406C-4F9A-8F13-2108467AA711}" type="pres">
      <dgm:prSet presAssocID="{266AABB5-0C39-4FB2-B50C-4C596749B99F}" presName="connector3" presStyleLbl="sibTrans2D1" presStyleIdx="2" presStyleCnt="3"/>
      <dgm:spPr/>
      <dgm:t>
        <a:bodyPr/>
        <a:lstStyle/>
        <a:p>
          <a:endParaRPr lang="pt-BR"/>
        </a:p>
      </dgm:t>
    </dgm:pt>
  </dgm:ptLst>
  <dgm:cxnLst>
    <dgm:cxn modelId="{D6DD41E8-7ABA-4AEF-8581-087E3DD929E1}" type="presOf" srcId="{024442CD-8075-44D4-8F31-1A4B0C0D64F3}" destId="{66354DFB-6FDF-4A5C-B259-894064A8D714}" srcOrd="0" destOrd="0" presId="urn:microsoft.com/office/officeart/2005/8/layout/gear1"/>
    <dgm:cxn modelId="{23BB9993-8F23-4250-8BEB-DCDB9C8EDF8E}" type="presOf" srcId="{0229017B-5A52-405D-BA6F-96B17CA56C89}" destId="{C6DD5C5B-F2C4-44CD-BB0D-CD8F1A1805AC}" srcOrd="2" destOrd="0" presId="urn:microsoft.com/office/officeart/2005/8/layout/gear1"/>
    <dgm:cxn modelId="{59AA9A85-5559-49C9-B8EA-2974AFD42718}" type="presOf" srcId="{266AABB5-0C39-4FB2-B50C-4C596749B99F}" destId="{AE97F01C-406C-4F9A-8F13-2108467AA711}" srcOrd="0" destOrd="0" presId="urn:microsoft.com/office/officeart/2005/8/layout/gear1"/>
    <dgm:cxn modelId="{C87743EB-9688-477D-B247-19A6676E1755}" srcId="{A32CA6AF-18ED-491F-955A-906D66FFB29F}" destId="{0229017B-5A52-405D-BA6F-96B17CA56C89}" srcOrd="1" destOrd="0" parTransId="{557FCFB6-BA12-4C02-9698-C2605187397C}" sibTransId="{BA988DEF-FBC9-4C07-885B-9E16488EB1F5}"/>
    <dgm:cxn modelId="{EF6E0620-6B65-4C0E-B259-216C535C2410}" srcId="{A32CA6AF-18ED-491F-955A-906D66FFB29F}" destId="{024442CD-8075-44D4-8F31-1A4B0C0D64F3}" srcOrd="2" destOrd="0" parTransId="{C853CA5F-D2F3-4AF0-8980-B72A4EF97497}" sibTransId="{266AABB5-0C39-4FB2-B50C-4C596749B99F}"/>
    <dgm:cxn modelId="{E5B1CDFE-85B2-41B3-9F2A-4EF92A4F47F4}" type="presOf" srcId="{024442CD-8075-44D4-8F31-1A4B0C0D64F3}" destId="{10444CC1-2427-4B6E-B6BB-F33B05D52108}" srcOrd="1" destOrd="0" presId="urn:microsoft.com/office/officeart/2005/8/layout/gear1"/>
    <dgm:cxn modelId="{8C35E022-AAC3-4082-88E8-A0190530163B}" type="presOf" srcId="{6B0AAE86-DFD2-46F1-8721-A2F3C4B3AA92}" destId="{842F8F41-0FE3-4762-B6A4-1000CE9CB335}" srcOrd="0" destOrd="0" presId="urn:microsoft.com/office/officeart/2005/8/layout/gear1"/>
    <dgm:cxn modelId="{27BD4E44-1A43-4619-8C9E-ED48F3ACCC82}" type="presOf" srcId="{024442CD-8075-44D4-8F31-1A4B0C0D64F3}" destId="{C299510F-3BE5-439C-8D81-736E9246D42A}" srcOrd="3" destOrd="0" presId="urn:microsoft.com/office/officeart/2005/8/layout/gear1"/>
    <dgm:cxn modelId="{F0DD140E-06BD-4B44-81CE-FC4F78887B3D}" type="presOf" srcId="{6B0AAE86-DFD2-46F1-8721-A2F3C4B3AA92}" destId="{326A259E-BDA3-4D62-AD49-501C8EC73B2A}" srcOrd="2" destOrd="0" presId="urn:microsoft.com/office/officeart/2005/8/layout/gear1"/>
    <dgm:cxn modelId="{9C101C5E-045C-41DB-B4B5-5EF3EF5ADAEE}" srcId="{A32CA6AF-18ED-491F-955A-906D66FFB29F}" destId="{6B0AAE86-DFD2-46F1-8721-A2F3C4B3AA92}" srcOrd="0" destOrd="0" parTransId="{632D04FD-D65E-4533-B031-90C4627A08A7}" sibTransId="{2198917C-3249-47B5-9E1C-813A085DF79A}"/>
    <dgm:cxn modelId="{D42B3108-9C38-480B-B801-DE19FA636F16}" type="presOf" srcId="{024442CD-8075-44D4-8F31-1A4B0C0D64F3}" destId="{22BC6DA6-FE7E-46BD-95CB-7B2CDD7F320B}" srcOrd="2" destOrd="0" presId="urn:microsoft.com/office/officeart/2005/8/layout/gear1"/>
    <dgm:cxn modelId="{57966798-5A53-4F1F-A057-59BACF1C5B0B}" type="presOf" srcId="{2198917C-3249-47B5-9E1C-813A085DF79A}" destId="{D35ABC69-63C6-4C36-A00A-06CC82DBF3C7}" srcOrd="0" destOrd="0" presId="urn:microsoft.com/office/officeart/2005/8/layout/gear1"/>
    <dgm:cxn modelId="{1E9F2C68-3820-4375-BD35-50188826CF45}" type="presOf" srcId="{A32CA6AF-18ED-491F-955A-906D66FFB29F}" destId="{99E14C59-3903-443B-9107-7644ED808F4A}" srcOrd="0" destOrd="0" presId="urn:microsoft.com/office/officeart/2005/8/layout/gear1"/>
    <dgm:cxn modelId="{461927DC-2A74-4C56-8ABF-6913D511FE1F}" type="presOf" srcId="{0229017B-5A52-405D-BA6F-96B17CA56C89}" destId="{DCA16355-846D-4E35-ABEF-F3AB745F5D7E}" srcOrd="0" destOrd="0" presId="urn:microsoft.com/office/officeart/2005/8/layout/gear1"/>
    <dgm:cxn modelId="{936AE1CF-FE36-4E85-B51B-0BC7B3B5E1FB}" type="presOf" srcId="{0229017B-5A52-405D-BA6F-96B17CA56C89}" destId="{3A41E324-9E68-4C3B-B46A-A1A4B189E739}" srcOrd="1" destOrd="0" presId="urn:microsoft.com/office/officeart/2005/8/layout/gear1"/>
    <dgm:cxn modelId="{47495EF6-2D21-4FF8-BF01-887BB399A69A}" type="presOf" srcId="{6B0AAE86-DFD2-46F1-8721-A2F3C4B3AA92}" destId="{E2035E06-B25F-4048-A17E-D53905F4FFA3}" srcOrd="1" destOrd="0" presId="urn:microsoft.com/office/officeart/2005/8/layout/gear1"/>
    <dgm:cxn modelId="{3B481181-B56E-4978-8729-08AFAB2F256F}" type="presOf" srcId="{BA988DEF-FBC9-4C07-885B-9E16488EB1F5}" destId="{3012B9AD-DADC-4DE9-BC54-51294C1419AE}" srcOrd="0" destOrd="0" presId="urn:microsoft.com/office/officeart/2005/8/layout/gear1"/>
    <dgm:cxn modelId="{DC741E96-C183-4C99-B101-2B60A49416FF}" type="presParOf" srcId="{99E14C59-3903-443B-9107-7644ED808F4A}" destId="{842F8F41-0FE3-4762-B6A4-1000CE9CB335}" srcOrd="0" destOrd="0" presId="urn:microsoft.com/office/officeart/2005/8/layout/gear1"/>
    <dgm:cxn modelId="{9394B0FF-A916-471C-B569-1C1CBB4B63C0}" type="presParOf" srcId="{99E14C59-3903-443B-9107-7644ED808F4A}" destId="{E2035E06-B25F-4048-A17E-D53905F4FFA3}" srcOrd="1" destOrd="0" presId="urn:microsoft.com/office/officeart/2005/8/layout/gear1"/>
    <dgm:cxn modelId="{74EC0647-DF71-4A1A-A1C4-92DE553EB581}" type="presParOf" srcId="{99E14C59-3903-443B-9107-7644ED808F4A}" destId="{326A259E-BDA3-4D62-AD49-501C8EC73B2A}" srcOrd="2" destOrd="0" presId="urn:microsoft.com/office/officeart/2005/8/layout/gear1"/>
    <dgm:cxn modelId="{A5C8F55B-5EE6-469D-B244-2681013B48A5}" type="presParOf" srcId="{99E14C59-3903-443B-9107-7644ED808F4A}" destId="{DCA16355-846D-4E35-ABEF-F3AB745F5D7E}" srcOrd="3" destOrd="0" presId="urn:microsoft.com/office/officeart/2005/8/layout/gear1"/>
    <dgm:cxn modelId="{DC746702-41E7-407B-814D-600DDB65697D}" type="presParOf" srcId="{99E14C59-3903-443B-9107-7644ED808F4A}" destId="{3A41E324-9E68-4C3B-B46A-A1A4B189E739}" srcOrd="4" destOrd="0" presId="urn:microsoft.com/office/officeart/2005/8/layout/gear1"/>
    <dgm:cxn modelId="{BDCBDAD2-49F4-4E35-B336-9CF154D8DA97}" type="presParOf" srcId="{99E14C59-3903-443B-9107-7644ED808F4A}" destId="{C6DD5C5B-F2C4-44CD-BB0D-CD8F1A1805AC}" srcOrd="5" destOrd="0" presId="urn:microsoft.com/office/officeart/2005/8/layout/gear1"/>
    <dgm:cxn modelId="{88679BAC-AEF1-4E03-B4C9-59789A1A44A7}" type="presParOf" srcId="{99E14C59-3903-443B-9107-7644ED808F4A}" destId="{66354DFB-6FDF-4A5C-B259-894064A8D714}" srcOrd="6" destOrd="0" presId="urn:microsoft.com/office/officeart/2005/8/layout/gear1"/>
    <dgm:cxn modelId="{0FB07FF1-32C0-4BE5-AD6D-8619B18F858E}" type="presParOf" srcId="{99E14C59-3903-443B-9107-7644ED808F4A}" destId="{10444CC1-2427-4B6E-B6BB-F33B05D52108}" srcOrd="7" destOrd="0" presId="urn:microsoft.com/office/officeart/2005/8/layout/gear1"/>
    <dgm:cxn modelId="{5D794322-EF2B-465C-AAA3-B73760E2D132}" type="presParOf" srcId="{99E14C59-3903-443B-9107-7644ED808F4A}" destId="{22BC6DA6-FE7E-46BD-95CB-7B2CDD7F320B}" srcOrd="8" destOrd="0" presId="urn:microsoft.com/office/officeart/2005/8/layout/gear1"/>
    <dgm:cxn modelId="{37D7AA56-332C-43DD-ACD4-D6FAE3FA5189}" type="presParOf" srcId="{99E14C59-3903-443B-9107-7644ED808F4A}" destId="{C299510F-3BE5-439C-8D81-736E9246D42A}" srcOrd="9" destOrd="0" presId="urn:microsoft.com/office/officeart/2005/8/layout/gear1"/>
    <dgm:cxn modelId="{B2C97555-81E8-451C-86DA-5B2568BF3F1B}" type="presParOf" srcId="{99E14C59-3903-443B-9107-7644ED808F4A}" destId="{D35ABC69-63C6-4C36-A00A-06CC82DBF3C7}" srcOrd="10" destOrd="0" presId="urn:microsoft.com/office/officeart/2005/8/layout/gear1"/>
    <dgm:cxn modelId="{63E80256-AAAC-428A-9565-76622464238C}" type="presParOf" srcId="{99E14C59-3903-443B-9107-7644ED808F4A}" destId="{3012B9AD-DADC-4DE9-BC54-51294C1419AE}" srcOrd="11" destOrd="0" presId="urn:microsoft.com/office/officeart/2005/8/layout/gear1"/>
    <dgm:cxn modelId="{1EF85906-551C-45B3-9D21-0B20334FF4FA}" type="presParOf" srcId="{99E14C59-3903-443B-9107-7644ED808F4A}" destId="{AE97F01C-406C-4F9A-8F13-2108467AA71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F8F41-0FE3-4762-B6A4-1000CE9CB335}">
      <dsp:nvSpPr>
        <dsp:cNvPr id="0" name=""/>
        <dsp:cNvSpPr/>
      </dsp:nvSpPr>
      <dsp:spPr>
        <a:xfrm>
          <a:off x="3967903" y="2566314"/>
          <a:ext cx="2641613" cy="2556992"/>
        </a:xfrm>
        <a:prstGeom prst="gear9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>
              <a:solidFill>
                <a:srgbClr val="0070C0"/>
              </a:solidFill>
            </a:rPr>
            <a:t>UNILA</a:t>
          </a:r>
          <a:endParaRPr lang="pt-BR" sz="2400" kern="1200" dirty="0">
            <a:solidFill>
              <a:srgbClr val="0070C0"/>
            </a:solidFill>
          </a:endParaRPr>
        </a:p>
      </dsp:txBody>
      <dsp:txXfrm>
        <a:off x="4492660" y="3165277"/>
        <a:ext cx="1592099" cy="1314347"/>
      </dsp:txXfrm>
    </dsp:sp>
    <dsp:sp modelId="{DCA16355-846D-4E35-ABEF-F3AB745F5D7E}">
      <dsp:nvSpPr>
        <dsp:cNvPr id="0" name=""/>
        <dsp:cNvSpPr/>
      </dsp:nvSpPr>
      <dsp:spPr>
        <a:xfrm>
          <a:off x="1465637" y="1940509"/>
          <a:ext cx="2927231" cy="3004593"/>
        </a:xfrm>
        <a:prstGeom prst="gear6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>
              <a:solidFill>
                <a:srgbClr val="0070C0"/>
              </a:solidFill>
            </a:rPr>
            <a:t>Contexto 2010</a:t>
          </a:r>
          <a:endParaRPr lang="pt-BR" sz="2000" kern="1200" dirty="0">
            <a:solidFill>
              <a:srgbClr val="0070C0"/>
            </a:solidFill>
          </a:endParaRPr>
        </a:p>
      </dsp:txBody>
      <dsp:txXfrm>
        <a:off x="2202576" y="2693316"/>
        <a:ext cx="1453353" cy="1498979"/>
      </dsp:txXfrm>
    </dsp:sp>
    <dsp:sp modelId="{66354DFB-6FDF-4A5C-B259-894064A8D714}">
      <dsp:nvSpPr>
        <dsp:cNvPr id="0" name=""/>
        <dsp:cNvSpPr/>
      </dsp:nvSpPr>
      <dsp:spPr>
        <a:xfrm rot="20700000">
          <a:off x="2801727" y="389481"/>
          <a:ext cx="2622660" cy="2320285"/>
        </a:xfrm>
        <a:prstGeom prst="gear6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baseline="0" dirty="0" err="1" smtClean="0">
              <a:solidFill>
                <a:srgbClr val="0070C0"/>
              </a:solidFill>
            </a:rPr>
            <a:t>Multi</a:t>
          </a:r>
          <a:r>
            <a:rPr lang="pt-BR" sz="2400" kern="1200" baseline="0" dirty="0" smtClean="0">
              <a:solidFill>
                <a:srgbClr val="0070C0"/>
              </a:solidFill>
            </a:rPr>
            <a:t>  Inter  Trans</a:t>
          </a:r>
          <a:endParaRPr lang="pt-BR" sz="1700" kern="1200" baseline="0" dirty="0">
            <a:solidFill>
              <a:srgbClr val="0070C0"/>
            </a:solidFill>
          </a:endParaRPr>
        </a:p>
      </dsp:txBody>
      <dsp:txXfrm rot="-20700000">
        <a:off x="3394888" y="880453"/>
        <a:ext cx="1436338" cy="1338341"/>
      </dsp:txXfrm>
    </dsp:sp>
    <dsp:sp modelId="{D35ABC69-63C6-4C36-A00A-06CC82DBF3C7}">
      <dsp:nvSpPr>
        <dsp:cNvPr id="0" name=""/>
        <dsp:cNvSpPr/>
      </dsp:nvSpPr>
      <dsp:spPr>
        <a:xfrm>
          <a:off x="3308834" y="2273135"/>
          <a:ext cx="4066786" cy="4066786"/>
        </a:xfrm>
        <a:prstGeom prst="circularArrow">
          <a:avLst>
            <a:gd name="adj1" fmla="val 4688"/>
            <a:gd name="adj2" fmla="val 299029"/>
            <a:gd name="adj3" fmla="val 2544368"/>
            <a:gd name="adj4" fmla="val 15801808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2B9AD-DADC-4DE9-BC54-51294C1419AE}">
      <dsp:nvSpPr>
        <dsp:cNvPr id="0" name=""/>
        <dsp:cNvSpPr/>
      </dsp:nvSpPr>
      <dsp:spPr>
        <a:xfrm>
          <a:off x="1277633" y="1493703"/>
          <a:ext cx="2954774" cy="295477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7F01C-406C-4F9A-8F13-2108467AA711}">
      <dsp:nvSpPr>
        <dsp:cNvPr id="0" name=""/>
        <dsp:cNvSpPr/>
      </dsp:nvSpPr>
      <dsp:spPr>
        <a:xfrm>
          <a:off x="2457378" y="-85060"/>
          <a:ext cx="3185842" cy="318584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F8F41-0FE3-4762-B6A4-1000CE9CB335}">
      <dsp:nvSpPr>
        <dsp:cNvPr id="0" name=""/>
        <dsp:cNvSpPr/>
      </dsp:nvSpPr>
      <dsp:spPr>
        <a:xfrm>
          <a:off x="3967903" y="2566314"/>
          <a:ext cx="2641613" cy="2556992"/>
        </a:xfrm>
        <a:prstGeom prst="gear9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UNILA</a:t>
          </a:r>
          <a:endParaRPr lang="pt-BR" sz="2400" kern="1200" dirty="0"/>
        </a:p>
      </dsp:txBody>
      <dsp:txXfrm>
        <a:off x="4492660" y="3165277"/>
        <a:ext cx="1592099" cy="1314347"/>
      </dsp:txXfrm>
    </dsp:sp>
    <dsp:sp modelId="{DCA16355-846D-4E35-ABEF-F3AB745F5D7E}">
      <dsp:nvSpPr>
        <dsp:cNvPr id="0" name=""/>
        <dsp:cNvSpPr/>
      </dsp:nvSpPr>
      <dsp:spPr>
        <a:xfrm>
          <a:off x="1465637" y="1940509"/>
          <a:ext cx="2927231" cy="3004593"/>
        </a:xfrm>
        <a:prstGeom prst="gear6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>
              <a:solidFill>
                <a:srgbClr val="0070C0"/>
              </a:solidFill>
            </a:rPr>
            <a:t>Contexto 2010</a:t>
          </a:r>
          <a:endParaRPr lang="pt-BR" sz="2000" kern="1200" dirty="0">
            <a:solidFill>
              <a:srgbClr val="0070C0"/>
            </a:solidFill>
          </a:endParaRPr>
        </a:p>
      </dsp:txBody>
      <dsp:txXfrm>
        <a:off x="2202576" y="2693316"/>
        <a:ext cx="1453353" cy="1498979"/>
      </dsp:txXfrm>
    </dsp:sp>
    <dsp:sp modelId="{66354DFB-6FDF-4A5C-B259-894064A8D714}">
      <dsp:nvSpPr>
        <dsp:cNvPr id="0" name=""/>
        <dsp:cNvSpPr/>
      </dsp:nvSpPr>
      <dsp:spPr>
        <a:xfrm rot="20700000">
          <a:off x="2801727" y="389481"/>
          <a:ext cx="2622660" cy="2320285"/>
        </a:xfrm>
        <a:prstGeom prst="gear6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baseline="0" dirty="0" err="1" smtClean="0">
              <a:solidFill>
                <a:schemeClr val="bg1"/>
              </a:solidFill>
            </a:rPr>
            <a:t>Multi</a:t>
          </a:r>
          <a:endParaRPr lang="pt-BR" sz="2400" kern="1200" baseline="0" dirty="0" smtClean="0">
            <a:solidFill>
              <a:schemeClr val="bg1"/>
            </a:solidFill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baseline="0" dirty="0" smtClean="0">
              <a:solidFill>
                <a:schemeClr val="bg1"/>
              </a:solidFill>
            </a:rPr>
            <a:t>Inter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baseline="0" dirty="0" smtClean="0">
              <a:solidFill>
                <a:schemeClr val="bg1"/>
              </a:solidFill>
            </a:rPr>
            <a:t>Trans</a:t>
          </a:r>
          <a:endParaRPr lang="pt-BR" sz="2400" kern="1200" baseline="0" dirty="0">
            <a:solidFill>
              <a:schemeClr val="bg1"/>
            </a:solidFill>
          </a:endParaRPr>
        </a:p>
      </dsp:txBody>
      <dsp:txXfrm rot="-20700000">
        <a:off x="3394888" y="880453"/>
        <a:ext cx="1436338" cy="1338341"/>
      </dsp:txXfrm>
    </dsp:sp>
    <dsp:sp modelId="{D35ABC69-63C6-4C36-A00A-06CC82DBF3C7}">
      <dsp:nvSpPr>
        <dsp:cNvPr id="0" name=""/>
        <dsp:cNvSpPr/>
      </dsp:nvSpPr>
      <dsp:spPr>
        <a:xfrm>
          <a:off x="3308834" y="2273135"/>
          <a:ext cx="4066786" cy="4066786"/>
        </a:xfrm>
        <a:prstGeom prst="circularArrow">
          <a:avLst>
            <a:gd name="adj1" fmla="val 4688"/>
            <a:gd name="adj2" fmla="val 299029"/>
            <a:gd name="adj3" fmla="val 2544368"/>
            <a:gd name="adj4" fmla="val 15801808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2B9AD-DADC-4DE9-BC54-51294C1419AE}">
      <dsp:nvSpPr>
        <dsp:cNvPr id="0" name=""/>
        <dsp:cNvSpPr/>
      </dsp:nvSpPr>
      <dsp:spPr>
        <a:xfrm>
          <a:off x="1277633" y="1493703"/>
          <a:ext cx="2954774" cy="295477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7F01C-406C-4F9A-8F13-2108467AA711}">
      <dsp:nvSpPr>
        <dsp:cNvPr id="0" name=""/>
        <dsp:cNvSpPr/>
      </dsp:nvSpPr>
      <dsp:spPr>
        <a:xfrm>
          <a:off x="2457378" y="-85060"/>
          <a:ext cx="3185842" cy="318584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F8F41-0FE3-4762-B6A4-1000CE9CB335}">
      <dsp:nvSpPr>
        <dsp:cNvPr id="0" name=""/>
        <dsp:cNvSpPr/>
      </dsp:nvSpPr>
      <dsp:spPr>
        <a:xfrm>
          <a:off x="3967903" y="2566314"/>
          <a:ext cx="2641613" cy="2556992"/>
        </a:xfrm>
        <a:prstGeom prst="gear9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>
              <a:solidFill>
                <a:srgbClr val="0070C0"/>
              </a:solidFill>
            </a:rPr>
            <a:t>UNILA</a:t>
          </a:r>
          <a:endParaRPr lang="pt-BR" sz="2400" kern="1200" dirty="0">
            <a:solidFill>
              <a:srgbClr val="0070C0"/>
            </a:solidFill>
          </a:endParaRPr>
        </a:p>
      </dsp:txBody>
      <dsp:txXfrm>
        <a:off x="4492660" y="3165277"/>
        <a:ext cx="1592099" cy="1314347"/>
      </dsp:txXfrm>
    </dsp:sp>
    <dsp:sp modelId="{DCA16355-846D-4E35-ABEF-F3AB745F5D7E}">
      <dsp:nvSpPr>
        <dsp:cNvPr id="0" name=""/>
        <dsp:cNvSpPr/>
      </dsp:nvSpPr>
      <dsp:spPr>
        <a:xfrm>
          <a:off x="1465637" y="1940509"/>
          <a:ext cx="2927231" cy="3004593"/>
        </a:xfrm>
        <a:prstGeom prst="gear6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Contexto 2010</a:t>
          </a:r>
          <a:endParaRPr lang="pt-BR" sz="2000" kern="1200" dirty="0"/>
        </a:p>
      </dsp:txBody>
      <dsp:txXfrm>
        <a:off x="2202576" y="2693316"/>
        <a:ext cx="1453353" cy="1498979"/>
      </dsp:txXfrm>
    </dsp:sp>
    <dsp:sp modelId="{66354DFB-6FDF-4A5C-B259-894064A8D714}">
      <dsp:nvSpPr>
        <dsp:cNvPr id="0" name=""/>
        <dsp:cNvSpPr/>
      </dsp:nvSpPr>
      <dsp:spPr>
        <a:xfrm rot="20700000">
          <a:off x="2801727" y="389481"/>
          <a:ext cx="2622660" cy="2320285"/>
        </a:xfrm>
        <a:prstGeom prst="gear6">
          <a:avLst/>
        </a:prstGeom>
        <a:solidFill>
          <a:schemeClr val="bg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baseline="0" dirty="0" err="1" smtClean="0">
              <a:solidFill>
                <a:schemeClr val="bg1"/>
              </a:solidFill>
            </a:rPr>
            <a:t>Multi</a:t>
          </a:r>
          <a:r>
            <a:rPr lang="pt-BR" sz="2400" kern="1200" baseline="0" dirty="0" smtClean="0">
              <a:solidFill>
                <a:schemeClr val="bg1"/>
              </a:solidFill>
            </a:rPr>
            <a:t>  Inter Trans</a:t>
          </a:r>
          <a:endParaRPr lang="pt-BR" sz="1700" kern="1200" baseline="0" dirty="0">
            <a:solidFill>
              <a:schemeClr val="bg1"/>
            </a:solidFill>
          </a:endParaRPr>
        </a:p>
      </dsp:txBody>
      <dsp:txXfrm rot="-20700000">
        <a:off x="3394888" y="880453"/>
        <a:ext cx="1436338" cy="1338341"/>
      </dsp:txXfrm>
    </dsp:sp>
    <dsp:sp modelId="{D35ABC69-63C6-4C36-A00A-06CC82DBF3C7}">
      <dsp:nvSpPr>
        <dsp:cNvPr id="0" name=""/>
        <dsp:cNvSpPr/>
      </dsp:nvSpPr>
      <dsp:spPr>
        <a:xfrm>
          <a:off x="3308834" y="2273135"/>
          <a:ext cx="4066786" cy="4066786"/>
        </a:xfrm>
        <a:prstGeom prst="circularArrow">
          <a:avLst>
            <a:gd name="adj1" fmla="val 4688"/>
            <a:gd name="adj2" fmla="val 299029"/>
            <a:gd name="adj3" fmla="val 2544368"/>
            <a:gd name="adj4" fmla="val 15801808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2B9AD-DADC-4DE9-BC54-51294C1419AE}">
      <dsp:nvSpPr>
        <dsp:cNvPr id="0" name=""/>
        <dsp:cNvSpPr/>
      </dsp:nvSpPr>
      <dsp:spPr>
        <a:xfrm>
          <a:off x="1277633" y="1493703"/>
          <a:ext cx="2954774" cy="295477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7F01C-406C-4F9A-8F13-2108467AA711}">
      <dsp:nvSpPr>
        <dsp:cNvPr id="0" name=""/>
        <dsp:cNvSpPr/>
      </dsp:nvSpPr>
      <dsp:spPr>
        <a:xfrm>
          <a:off x="2457378" y="-85060"/>
          <a:ext cx="3185842" cy="318584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pt-BR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193E5DC-60FE-4E84-86DB-6576D676FDD1}" type="datetimeFigureOut">
              <a:rPr lang="pt-BR"/>
              <a:pPr/>
              <a:t>23/02/15</a:t>
            </a:fld>
            <a:endParaRPr lang="pt-BR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pt-BR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E47B53D-1A7C-406F-978C-C307F1DEFBAF}" type="slidenum">
              <a:rPr lang="pt-BR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053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F68B3CE-DC5C-49FE-BBF1-1BA1F51158B6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E6597C-A129-4053-A66D-274F75E142F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544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686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6C468FA-9D78-4B41-B4C8-C563F84644DA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78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CFEDCE1-4DCA-47A9-AE62-212CEDFF3313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89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85863B0-DDF3-48BC-9BB5-EFB6181C6198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994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CDFA918-1D39-446E-981C-A4A6C263CD15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4506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CFD7AD-11D7-4D04-AF51-20146FE74294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460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4419713-F12F-46F5-B7B3-62D1283E1F8D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4710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1A88A2-6F4A-4652-88B2-A089B86772BF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481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9D4880-401B-481C-B024-7B44080022AC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4915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38AC3B1-B8CD-4CF6-B121-4EA933813B0D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501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3286AE8-9AE2-49CC-B0E4-BA427E474E39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512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E53A5A1-0125-4E36-8A29-BDBCE8AE3C09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5222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3B6019-0AC3-47ED-8406-F75C3C04F5FB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532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E7F1159-7F35-4A78-B5CE-22DC772798A5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5427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4101577-F92A-405E-82D7-25E17D19548C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76E6E-5EE3-4532-978D-4D64E8CED5AF}" type="slidenum">
              <a:rPr lang="pt-BR" smtClean="0"/>
              <a:pPr>
                <a:defRPr/>
              </a:pPr>
              <a:t>28</a:t>
            </a:fld>
            <a:endParaRPr lang="pt-BR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76E6E-5EE3-4532-978D-4D64E8CED5AF}" type="slidenum">
              <a:rPr lang="pt-BR" smtClean="0"/>
              <a:pPr>
                <a:defRPr/>
              </a:pPr>
              <a:t>29</a:t>
            </a:fld>
            <a:endParaRPr lang="pt-B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76E6E-5EE3-4532-978D-4D64E8CED5AF}" type="slidenum">
              <a:rPr lang="pt-BR" smtClean="0"/>
              <a:pPr>
                <a:defRPr/>
              </a:pPr>
              <a:t>30</a:t>
            </a:fld>
            <a:endParaRPr lang="pt-BR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76E6E-5EE3-4532-978D-4D64E8CED5AF}" type="slidenum">
              <a:rPr lang="pt-BR" smtClean="0"/>
              <a:pPr>
                <a:defRPr/>
              </a:pPr>
              <a:t>31</a:t>
            </a:fld>
            <a:endParaRPr lang="pt-BR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430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84C1034-5EC6-41B0-93DD-A26E59F5582A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440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2176AA9-254C-4AE2-A74D-D627BBF5C8D4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76E6E-5EE3-4532-978D-4D64E8CED5AF}" type="slidenum">
              <a:rPr lang="pt-BR" smtClean="0"/>
              <a:pPr>
                <a:defRPr/>
              </a:pPr>
              <a:t>35</a:t>
            </a:fld>
            <a:endParaRPr lang="pt-B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76E6E-5EE3-4532-978D-4D64E8CED5AF}" type="slidenum">
              <a:rPr lang="pt-BR" smtClean="0"/>
              <a:pPr>
                <a:defRPr/>
              </a:pPr>
              <a:t>36</a:t>
            </a:fld>
            <a:endParaRPr lang="pt-BR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76E6E-5EE3-4532-978D-4D64E8CED5AF}" type="slidenum">
              <a:rPr lang="pt-BR" smtClean="0"/>
              <a:pPr>
                <a:defRPr/>
              </a:pPr>
              <a:t>38</a:t>
            </a:fld>
            <a:endParaRPr lang="pt-BR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76E6E-5EE3-4532-978D-4D64E8CED5AF}" type="slidenum">
              <a:rPr lang="pt-BR" smtClean="0"/>
              <a:pPr>
                <a:defRPr/>
              </a:pPr>
              <a:t>39</a:t>
            </a:fld>
            <a:endParaRPr lang="pt-B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EEEDB7-A073-4293-9BFA-804F69F5E053}" type="slidenum">
              <a:rPr lang="pt-BR" smtClean="0"/>
              <a:pPr>
                <a:defRPr/>
              </a:pPr>
              <a:t>4</a:t>
            </a:fld>
            <a:endParaRPr lang="pt-BR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76E6E-5EE3-4532-978D-4D64E8CED5AF}" type="slidenum">
              <a:rPr lang="pt-BR" smtClean="0"/>
              <a:pPr>
                <a:defRPr/>
              </a:pPr>
              <a:t>40</a:t>
            </a:fld>
            <a:endParaRPr lang="pt-BR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76E6E-5EE3-4532-978D-4D64E8CED5AF}" type="slidenum">
              <a:rPr lang="pt-BR" smtClean="0"/>
              <a:pPr>
                <a:defRPr/>
              </a:pPr>
              <a:t>41</a:t>
            </a:fld>
            <a:endParaRPr lang="pt-BR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D76E6E-5EE3-4532-978D-4D64E8CED5AF}" type="slidenum">
              <a:rPr lang="pt-BR" smtClean="0"/>
              <a:pPr>
                <a:defRPr/>
              </a:pPr>
              <a:t>42</a:t>
            </a:fld>
            <a:endParaRPr lang="pt-BR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46</a:t>
            </a:fld>
            <a:endParaRPr 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EEEDB7-A073-4293-9BFA-804F69F5E053}" type="slidenum">
              <a:rPr lang="pt-BR" smtClean="0"/>
              <a:pPr>
                <a:defRPr/>
              </a:pPr>
              <a:t>5</a:t>
            </a:fld>
            <a:endParaRPr lang="pt-BR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58</a:t>
            </a:fld>
            <a:endParaRPr lang="pt-B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59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EEEDB7-A073-4293-9BFA-804F69F5E053}" type="slidenum">
              <a:rPr lang="pt-BR" smtClean="0"/>
              <a:pPr>
                <a:defRPr/>
              </a:pPr>
              <a:t>6</a:t>
            </a:fld>
            <a:endParaRPr lang="pt-BR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60</a:t>
            </a:fld>
            <a:endParaRPr lang="pt-B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E6597C-A129-4053-A66D-274F75E142F8}" type="slidenum">
              <a:rPr lang="pt-BR" smtClean="0"/>
              <a:pPr>
                <a:defRPr/>
              </a:pPr>
              <a:t>61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37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BFB98B-0112-46B4-966A-DBE9C1A58135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48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D90A7D0-F8AF-4133-8B66-EF85E51F3745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58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165F1A3-00A8-4F4A-9558-0EDFFF6F2E55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A3FC1-DEBD-4106-B622-A62BF834108F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037FD-49D1-4EB0-94D8-A284985F126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9C1C6-8C88-4D4A-96A9-B45B45FF65DF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6293B-A28D-49F0-B936-055325E74F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FEC6F-0F7D-4DB6-A666-40175B51970D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FC3CD-3FD3-459A-823D-45F5B8A305B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C66CF-A880-40C2-96AE-7643330C0F3B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17BBC-DBCA-488F-9489-85F4EDAB589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5D51D-5A5C-44FF-9AEC-2D8D84283AF2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EC981-A821-47F3-9500-C800448E7BB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68DC7-2B1B-4DA5-90EA-931B13254D78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EB2B0-E623-4CCC-B899-3C9397B4078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FA3E1-20DF-4713-B3D2-96CF66D6E125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7ED7E2-7D63-41B3-806D-485E24148BE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 descr="Unila_Capa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 descr="Unila_Miolo 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 descr="Unila_Miolo 2_Foto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 descr="UNILA_Fundo_2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E83DE-7B64-4071-AADE-DD5BB11B0EBB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3A9A2-B38C-4CB4-BD68-DADEC444D2C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52D5B-8803-46FD-A6B2-35E6C5486E89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E1F33-F981-4290-BFC0-536FB021CDB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4F746-AD45-41EF-83B6-0407EA00764F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3C955-3C8F-465C-A81F-D0899E05E70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05EB8-BF33-47C2-A1A5-95714083E049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4BA77-343A-436A-B193-C30F8753AC4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A4F607C-F76F-4CD1-B3A0-EA92E896C06C}" type="datetimeFigureOut">
              <a:rPr lang="pt-BR"/>
              <a:pPr>
                <a:defRPr/>
              </a:pPr>
              <a:t>23/02/15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26A8B67-ABAB-4EEE-908D-916CC262CD7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696" r:id="rId6"/>
    <p:sldLayoutId id="2147483695" r:id="rId7"/>
    <p:sldLayoutId id="2147483694" r:id="rId8"/>
    <p:sldLayoutId id="2147483693" r:id="rId9"/>
    <p:sldLayoutId id="2147483692" r:id="rId10"/>
    <p:sldLayoutId id="2147483691" r:id="rId11"/>
    <p:sldLayoutId id="2147483690" r:id="rId12"/>
    <p:sldLayoutId id="2147483689" r:id="rId13"/>
    <p:sldLayoutId id="2147483688" r:id="rId14"/>
    <p:sldLayoutId id="2147483687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55Roman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55Roman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55Roman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55Roman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55Roman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55Roman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55Roman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55Roman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jpeg"/><Relationship Id="rId9" Type="http://schemas.openxmlformats.org/officeDocument/2006/relationships/image" Target="../media/image34.png"/><Relationship Id="rId10" Type="http://schemas.openxmlformats.org/officeDocument/2006/relationships/image" Target="../media/image35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16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96.jpeg"/><Relationship Id="rId5" Type="http://schemas.openxmlformats.org/officeDocument/2006/relationships/image" Target="../media/image18.w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slide" Target="slide37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slide" Target="slide45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4" Type="http://schemas.openxmlformats.org/officeDocument/2006/relationships/image" Target="../media/image102.jpeg"/><Relationship Id="rId5" Type="http://schemas.openxmlformats.org/officeDocument/2006/relationships/image" Target="../media/image103.jpeg"/><Relationship Id="rId6" Type="http://schemas.openxmlformats.org/officeDocument/2006/relationships/image" Target="../media/image104.jpeg"/><Relationship Id="rId7" Type="http://schemas.openxmlformats.org/officeDocument/2006/relationships/image" Target="../media/image105.jpeg"/><Relationship Id="rId8" Type="http://schemas.openxmlformats.org/officeDocument/2006/relationships/image" Target="../media/image106.gi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4" Type="http://schemas.openxmlformats.org/officeDocument/2006/relationships/image" Target="../media/image109.jpeg"/><Relationship Id="rId5" Type="http://schemas.openxmlformats.org/officeDocument/2006/relationships/image" Target="../media/image110.jpe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4" Type="http://schemas.openxmlformats.org/officeDocument/2006/relationships/image" Target="../media/image114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m 18" descr="Unila_Logo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4302113"/>
            <a:ext cx="3822721" cy="233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CaixaDeTexto 20"/>
          <p:cNvSpPr txBox="1"/>
          <p:nvPr/>
        </p:nvSpPr>
        <p:spPr>
          <a:xfrm>
            <a:off x="2428860" y="3000372"/>
            <a:ext cx="407196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600" dirty="0" smtClean="0">
                <a:solidFill>
                  <a:srgbClr val="A8B400"/>
                </a:solidFill>
                <a:latin typeface="+mj-lt"/>
                <a:ea typeface="Verdana" pitchFamily="34" charset="0"/>
                <a:cs typeface="Verdana" pitchFamily="34" charset="0"/>
              </a:rPr>
              <a:t>Carlos Alberto dos Santos</a:t>
            </a:r>
            <a:endParaRPr lang="pt-BR" dirty="0">
              <a:solidFill>
                <a:srgbClr val="A8B400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ítulo 3"/>
          <p:cNvSpPr txBox="1">
            <a:spLocks/>
          </p:cNvSpPr>
          <p:nvPr/>
        </p:nvSpPr>
        <p:spPr>
          <a:xfrm>
            <a:off x="71406" y="428604"/>
            <a:ext cx="8929718" cy="2000264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Energia e Matéria: </a:t>
            </a:r>
            <a:br>
              <a:rPr kumimoji="0" lang="pt-BR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pt-BR" sz="28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conceitos-chave para a interdisciplinaridade no ensino de ciências da natureza</a:t>
            </a:r>
            <a:r>
              <a:rPr kumimoji="0" lang="pt-BR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14" y="3274446"/>
            <a:ext cx="8764903" cy="326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128" y="220549"/>
            <a:ext cx="73914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128" y="220549"/>
            <a:ext cx="762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C:\Users\cas\Documents\CAS\Formularios Timbres Modelos\logo_ufrgs_IF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882" y="2483748"/>
            <a:ext cx="924440" cy="723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28596" y="357166"/>
            <a:ext cx="6417142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Como funciona no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ensino de ciências</a:t>
            </a:r>
            <a:endParaRPr lang="pt-BR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n-lt"/>
              <a:cs typeface="+mn-cs"/>
            </a:endParaRPr>
          </a:p>
        </p:txBody>
      </p:sp>
      <p:pic>
        <p:nvPicPr>
          <p:cNvPr id="13315" name="Imagem 3" descr="j0407734.wm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0" y="2214563"/>
            <a:ext cx="32512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o explicativo retangular 9"/>
          <p:cNvSpPr/>
          <p:nvPr/>
        </p:nvSpPr>
        <p:spPr>
          <a:xfrm flipH="1" flipV="1">
            <a:off x="785813" y="1785937"/>
            <a:ext cx="3714750" cy="1500187"/>
          </a:xfrm>
          <a:prstGeom prst="wedgeRectCallout">
            <a:avLst>
              <a:gd name="adj1" fmla="val -44392"/>
              <a:gd name="adj2" fmla="val 79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 b="1" dirty="0">
              <a:solidFill>
                <a:srgbClr val="FFC000"/>
              </a:solidFill>
            </a:endParaRPr>
          </a:p>
        </p:txBody>
      </p:sp>
      <p:sp>
        <p:nvSpPr>
          <p:cNvPr id="3" name="Título 2"/>
          <p:cNvSpPr txBox="1">
            <a:spLocks/>
          </p:cNvSpPr>
          <p:nvPr/>
        </p:nvSpPr>
        <p:spPr>
          <a:xfrm>
            <a:off x="714348" y="500042"/>
            <a:ext cx="7929618" cy="805820"/>
          </a:xfrm>
          <a:prstGeom prst="rect">
            <a:avLst/>
          </a:prstGeom>
        </p:spPr>
        <p:txBody>
          <a:bodyPr lIns="45720" rIns="45720">
            <a:normAutofit fontScale="850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200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rPr>
              <a:t>Currículo baseado em conceitos-chave</a:t>
            </a:r>
            <a:endParaRPr lang="pt-BR" sz="3200" b="1" cap="all" dirty="0">
              <a:ln w="5000" cmpd="sng">
                <a:solidFill>
                  <a:schemeClr val="accent1">
                    <a:tint val="80000"/>
                    <a:shade val="99000"/>
                    <a:satMod val="50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63000"/>
                      <a:satMod val="255000"/>
                    </a:schemeClr>
                  </a:gs>
                  <a:gs pos="9000">
                    <a:schemeClr val="accent1">
                      <a:tint val="63000"/>
                      <a:satMod val="255000"/>
                    </a:schemeClr>
                  </a:gs>
                  <a:gs pos="53000">
                    <a:schemeClr val="accent1">
                      <a:shade val="60000"/>
                      <a:satMod val="100000"/>
                    </a:schemeClr>
                  </a:gs>
                  <a:gs pos="90000">
                    <a:schemeClr val="accent1">
                      <a:tint val="63000"/>
                      <a:satMod val="255000"/>
                    </a:schemeClr>
                  </a:gs>
                  <a:gs pos="100000">
                    <a:schemeClr val="accent1">
                      <a:tint val="63000"/>
                      <a:satMod val="25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5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4340" name="Imagem 3" descr="j0432537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6298" y="3440117"/>
            <a:ext cx="1143009" cy="114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571472" y="4786322"/>
            <a:ext cx="8072494" cy="785818"/>
          </a:xfrm>
          <a:prstGeom prst="rect">
            <a:avLst/>
          </a:prstGeom>
        </p:spPr>
        <p:txBody>
          <a:bodyPr lIns="45720" rIns="45720">
            <a:normAutofit fontScale="92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200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+mj-lt"/>
                <a:ea typeface="+mj-ea"/>
                <a:cs typeface="+mj-cs"/>
              </a:rPr>
              <a:t>Currículo baseado em disciplinas</a:t>
            </a:r>
            <a:endParaRPr lang="pt-BR" sz="3200" b="1" cap="all" dirty="0">
              <a:ln w="5000" cmpd="sng">
                <a:solidFill>
                  <a:schemeClr val="accent1">
                    <a:tint val="80000"/>
                    <a:shade val="99000"/>
                    <a:satMod val="50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63000"/>
                      <a:satMod val="255000"/>
                    </a:schemeClr>
                  </a:gs>
                  <a:gs pos="9000">
                    <a:schemeClr val="accent1">
                      <a:tint val="63000"/>
                      <a:satMod val="255000"/>
                    </a:schemeClr>
                  </a:gs>
                  <a:gs pos="53000">
                    <a:schemeClr val="accent1">
                      <a:shade val="60000"/>
                      <a:satMod val="100000"/>
                    </a:schemeClr>
                  </a:gs>
                  <a:gs pos="90000">
                    <a:schemeClr val="accent1">
                      <a:tint val="63000"/>
                      <a:satMod val="255000"/>
                    </a:schemeClr>
                  </a:gs>
                  <a:gs pos="100000">
                    <a:schemeClr val="accent1">
                      <a:tint val="63000"/>
                      <a:satMod val="25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5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Texto explicativo retangular 5"/>
          <p:cNvSpPr/>
          <p:nvPr/>
        </p:nvSpPr>
        <p:spPr>
          <a:xfrm flipV="1">
            <a:off x="4786313" y="1785937"/>
            <a:ext cx="3714750" cy="1500187"/>
          </a:xfrm>
          <a:prstGeom prst="wedgeRectCallout">
            <a:avLst>
              <a:gd name="adj1" fmla="val -44392"/>
              <a:gd name="adj2" fmla="val 79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400" b="1" dirty="0">
              <a:solidFill>
                <a:srgbClr val="FFC000"/>
              </a:solidFill>
            </a:endParaRPr>
          </a:p>
        </p:txBody>
      </p:sp>
      <p:sp>
        <p:nvSpPr>
          <p:cNvPr id="14343" name="Retângulo 8"/>
          <p:cNvSpPr>
            <a:spLocks noChangeArrowheads="1"/>
          </p:cNvSpPr>
          <p:nvPr/>
        </p:nvSpPr>
        <p:spPr bwMode="auto">
          <a:xfrm>
            <a:off x="1076325" y="2000250"/>
            <a:ext cx="28527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rgbClr val="FFC000"/>
                </a:solidFill>
              </a:rPr>
              <a:t>Por que não </a:t>
            </a:r>
          </a:p>
          <a:p>
            <a:pPr algn="ctr"/>
            <a:r>
              <a:rPr lang="en-US" sz="2400" b="1">
                <a:solidFill>
                  <a:srgbClr val="FFC000"/>
                </a:solidFill>
              </a:rPr>
              <a:t>contextualização?</a:t>
            </a:r>
            <a:endParaRPr lang="pt-BR" sz="2400" b="1">
              <a:solidFill>
                <a:srgbClr val="FFC000"/>
              </a:solidFill>
            </a:endParaRPr>
          </a:p>
        </p:txBody>
      </p:sp>
      <p:sp>
        <p:nvSpPr>
          <p:cNvPr id="14344" name="Retângulo 10"/>
          <p:cNvSpPr>
            <a:spLocks noChangeArrowheads="1"/>
          </p:cNvSpPr>
          <p:nvPr/>
        </p:nvSpPr>
        <p:spPr bwMode="auto">
          <a:xfrm>
            <a:off x="4786313" y="2000250"/>
            <a:ext cx="37147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>
                <a:solidFill>
                  <a:srgbClr val="FFC000"/>
                </a:solidFill>
              </a:rPr>
              <a:t>Por que não </a:t>
            </a:r>
          </a:p>
          <a:p>
            <a:pPr algn="ctr"/>
            <a:r>
              <a:rPr lang="en-US" sz="2400" b="1">
                <a:solidFill>
                  <a:srgbClr val="FFC000"/>
                </a:solidFill>
              </a:rPr>
              <a:t>solução  de problemas?</a:t>
            </a:r>
            <a:endParaRPr lang="pt-BR" sz="2400" b="1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Imagem 1" descr="topicos_080529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8992"/>
            <a:ext cx="91440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1838" y="927100"/>
            <a:ext cx="34861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3"/>
          <p:cNvSpPr/>
          <p:nvPr/>
        </p:nvSpPr>
        <p:spPr>
          <a:xfrm rot="20078339">
            <a:off x="6433917" y="5512632"/>
            <a:ext cx="1531189" cy="923330"/>
          </a:xfrm>
          <a:prstGeom prst="rect">
            <a:avLst/>
          </a:prstGeom>
          <a:noFill/>
        </p:spPr>
        <p:txBody>
          <a:bodyPr wrap="none">
            <a:prstTxWarp prst="textCurveUp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latin typeface="+mn-lt"/>
                <a:cs typeface="+mn-cs"/>
              </a:rPr>
              <a:t>Uno</a:t>
            </a:r>
          </a:p>
        </p:txBody>
      </p:sp>
      <p:sp>
        <p:nvSpPr>
          <p:cNvPr id="5" name="Retângulo 4"/>
          <p:cNvSpPr/>
          <p:nvPr/>
        </p:nvSpPr>
        <p:spPr>
          <a:xfrm rot="16899006">
            <a:off x="7942151" y="3710460"/>
            <a:ext cx="1448927" cy="667367"/>
          </a:xfrm>
          <a:prstGeom prst="rect">
            <a:avLst/>
          </a:prstGeom>
          <a:noFill/>
        </p:spPr>
        <p:txBody>
          <a:bodyPr wrap="none">
            <a:prstTxWarp prst="textCurveUp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latin typeface="+mn-lt"/>
                <a:cs typeface="+mn-cs"/>
              </a:rPr>
              <a:t>Uno</a:t>
            </a:r>
          </a:p>
        </p:txBody>
      </p:sp>
      <p:sp>
        <p:nvSpPr>
          <p:cNvPr id="6" name="Retângulo 5"/>
          <p:cNvSpPr/>
          <p:nvPr/>
        </p:nvSpPr>
        <p:spPr>
          <a:xfrm rot="18831564">
            <a:off x="7142247" y="4214135"/>
            <a:ext cx="1236723" cy="900785"/>
          </a:xfrm>
          <a:prstGeom prst="rect">
            <a:avLst/>
          </a:prstGeom>
          <a:noFill/>
        </p:spPr>
        <p:txBody>
          <a:bodyPr wrap="none">
            <a:prstTxWarp prst="textArchDownPour">
              <a:avLst/>
            </a:prstTxWarp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latin typeface="+mn-lt"/>
                <a:cs typeface="+mn-cs"/>
              </a:rPr>
              <a:t>es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26169" y="5476896"/>
            <a:ext cx="874937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8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0070C0"/>
                </a:solidFill>
                <a:latin typeface="+mn-lt"/>
                <a:cs typeface="+mn-cs"/>
              </a:rPr>
              <a:t>Y</a:t>
            </a:r>
            <a:endParaRPr lang="pt-BR" sz="54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0070C0"/>
              </a:solidFill>
              <a:latin typeface="+mn-lt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92075" y="6507163"/>
            <a:ext cx="5351463" cy="27781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http://commons.wikimedia.org/wiki/File:180px-JoseOrtegayGasset.jpg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667216" y="2870929"/>
            <a:ext cx="3954929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uno es uno y sus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circunstancias</a:t>
            </a:r>
            <a:endParaRPr lang="pt-BR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+mn-lt"/>
              <a:cs typeface="+mn-cs"/>
            </a:endParaRP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938" y="342900"/>
            <a:ext cx="3155950" cy="236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3"/>
          <p:cNvSpPr/>
          <p:nvPr/>
        </p:nvSpPr>
        <p:spPr>
          <a:xfrm>
            <a:off x="163513" y="57150"/>
            <a:ext cx="3908425" cy="24606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http://commons.wikimedia.org/wiki/File:Wind-energy-0405.JPG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03913" y="342900"/>
            <a:ext cx="2959100" cy="236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ângulo 5"/>
          <p:cNvSpPr/>
          <p:nvPr/>
        </p:nvSpPr>
        <p:spPr>
          <a:xfrm>
            <a:off x="4814888" y="55563"/>
            <a:ext cx="4286250" cy="24606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http://www1.curriculum.edu.au/Sciencepd/energy/images/energy26.jpg</a:t>
            </a:r>
          </a:p>
        </p:txBody>
      </p:sp>
      <p:pic>
        <p:nvPicPr>
          <p:cNvPr id="215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938" y="4354513"/>
            <a:ext cx="315595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tângulo 7"/>
          <p:cNvSpPr/>
          <p:nvPr/>
        </p:nvSpPr>
        <p:spPr>
          <a:xfrm>
            <a:off x="11113" y="6537325"/>
            <a:ext cx="5105400" cy="24606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http://commons.wikimedia.org/wiki/File:Cummins_solar_test_facility.JPG</a:t>
            </a:r>
          </a:p>
        </p:txBody>
      </p:sp>
      <p:pic>
        <p:nvPicPr>
          <p:cNvPr id="2151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75288" y="4365625"/>
            <a:ext cx="3616325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tângulo 9"/>
          <p:cNvSpPr/>
          <p:nvPr/>
        </p:nvSpPr>
        <p:spPr>
          <a:xfrm>
            <a:off x="5167313" y="6537325"/>
            <a:ext cx="3911600" cy="24606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http://commons.wikimedia.org/wiki/File:CellMembraneDrawing.jpg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2225" y="6526213"/>
            <a:ext cx="4572000" cy="27781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http://commons.wikimedia.org/wiki/File:Faraday_title_page.jpg</a:t>
            </a:r>
          </a:p>
        </p:txBody>
      </p:sp>
      <p:grpSp>
        <p:nvGrpSpPr>
          <p:cNvPr id="2" name="Grupo 5"/>
          <p:cNvGrpSpPr>
            <a:grpSpLocks/>
          </p:cNvGrpSpPr>
          <p:nvPr/>
        </p:nvGrpSpPr>
        <p:grpSpPr bwMode="auto">
          <a:xfrm>
            <a:off x="452438" y="347663"/>
            <a:ext cx="3581400" cy="5705475"/>
            <a:chOff x="451752" y="347664"/>
            <a:chExt cx="3581400" cy="5705475"/>
          </a:xfrm>
        </p:grpSpPr>
        <p:pic>
          <p:nvPicPr>
            <p:cNvPr id="2253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1752" y="347664"/>
              <a:ext cx="3581400" cy="5705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tângulo de cantos arredondados 4"/>
            <p:cNvSpPr/>
            <p:nvPr/>
          </p:nvSpPr>
          <p:spPr>
            <a:xfrm>
              <a:off x="999439" y="3040064"/>
              <a:ext cx="1571625" cy="214312"/>
            </a:xfrm>
            <a:prstGeom prst="roundRect">
              <a:avLst/>
            </a:prstGeom>
            <a:solidFill>
              <a:schemeClr val="tx2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Imagem 1" descr="wiki_NASA_earth_energy_budget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8700" y="781050"/>
            <a:ext cx="7086600" cy="5295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8" descr="https://www.llnl.gov/str/JulAug04/gifs/Fried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38" y="1285875"/>
            <a:ext cx="421957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3688" y="4060825"/>
            <a:ext cx="3592512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83313" y="182563"/>
            <a:ext cx="2782887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313" y="1647825"/>
            <a:ext cx="3902075" cy="312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3513" y="315913"/>
            <a:ext cx="1938337" cy="133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" y="1773238"/>
            <a:ext cx="1968500" cy="196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44775" y="4833938"/>
            <a:ext cx="1933575" cy="150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060825"/>
            <a:ext cx="2155825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44775" y="182563"/>
            <a:ext cx="1933575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/>
        </p:nvGraphicFramePr>
        <p:xfrm>
          <a:off x="812800" y="508001"/>
          <a:ext cx="7532913" cy="5776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mtClean="0"/>
              <a:t>Palavras-chave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20624" indent="-384048" fontAlgn="auto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>
                <a:solidFill>
                  <a:srgbClr val="0070C0"/>
                </a:solidFill>
              </a:rPr>
              <a:t>Biologia</a:t>
            </a:r>
          </a:p>
          <a:p>
            <a:pPr marL="722376" lvl="1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pt-BR" dirty="0" smtClean="0">
                <a:solidFill>
                  <a:srgbClr val="7030A0"/>
                </a:solidFill>
              </a:rPr>
              <a:t>anatomia, botânica, ecologia, zoologia</a:t>
            </a:r>
          </a:p>
          <a:p>
            <a:pPr marL="420624" indent="-384048" fontAlgn="auto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>
                <a:solidFill>
                  <a:srgbClr val="0070C0"/>
                </a:solidFill>
              </a:rPr>
              <a:t>Física</a:t>
            </a:r>
          </a:p>
          <a:p>
            <a:pPr marL="722376" lvl="1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pt-BR" dirty="0" smtClean="0">
                <a:solidFill>
                  <a:srgbClr val="7030A0"/>
                </a:solidFill>
              </a:rPr>
              <a:t>transferência de energia</a:t>
            </a:r>
          </a:p>
          <a:p>
            <a:pPr marL="722376" lvl="1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pt-BR" dirty="0" smtClean="0">
                <a:solidFill>
                  <a:srgbClr val="7030A0"/>
                </a:solidFill>
              </a:rPr>
              <a:t>atrito e calor</a:t>
            </a:r>
          </a:p>
          <a:p>
            <a:pPr marL="722376" lvl="1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pt-BR" dirty="0" smtClean="0">
                <a:solidFill>
                  <a:srgbClr val="7030A0"/>
                </a:solidFill>
              </a:rPr>
              <a:t>máquina a vapor, termodinâmica</a:t>
            </a:r>
          </a:p>
          <a:p>
            <a:pPr marL="420624" indent="-384048" fontAlgn="auto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>
                <a:solidFill>
                  <a:srgbClr val="0070C0"/>
                </a:solidFill>
              </a:rPr>
              <a:t>Química</a:t>
            </a:r>
          </a:p>
          <a:p>
            <a:pPr marL="722376" lvl="1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pt-BR" dirty="0" smtClean="0">
                <a:solidFill>
                  <a:srgbClr val="7030A0"/>
                </a:solidFill>
              </a:rPr>
              <a:t>elementos químicos, tabela periódica, estrutura atômica</a:t>
            </a:r>
          </a:p>
          <a:p>
            <a:pPr marL="722376" lvl="1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pt-BR" dirty="0" smtClean="0">
                <a:solidFill>
                  <a:srgbClr val="7030A0"/>
                </a:solidFill>
              </a:rPr>
              <a:t>combustão, gás carbônico, ecologia</a:t>
            </a:r>
          </a:p>
          <a:p>
            <a:pPr marL="722376" lvl="1" indent="-274320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pt-BR" dirty="0" smtClean="0">
                <a:solidFill>
                  <a:srgbClr val="7030A0"/>
                </a:solidFill>
              </a:rPr>
              <a:t>reações químicas</a:t>
            </a:r>
            <a:endParaRPr lang="pt-BR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ítulo 1"/>
          <p:cNvSpPr>
            <a:spLocks noGrp="1"/>
          </p:cNvSpPr>
          <p:nvPr>
            <p:ph type="title"/>
          </p:nvPr>
        </p:nvSpPr>
        <p:spPr>
          <a:xfrm>
            <a:off x="815975" y="57150"/>
            <a:ext cx="7470775" cy="1143000"/>
          </a:xfrm>
        </p:spPr>
        <p:txBody>
          <a:bodyPr/>
          <a:lstStyle/>
          <a:p>
            <a:pPr algn="ctr"/>
            <a:r>
              <a:rPr lang="pt-BR" smtClean="0"/>
              <a:t>Termodinâmica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89038"/>
            <a:ext cx="9101138" cy="531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758950"/>
            <a:ext cx="4762500" cy="29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41550" y="195263"/>
            <a:ext cx="230822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70125" y="4854575"/>
            <a:ext cx="2024063" cy="151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9050" y="195263"/>
            <a:ext cx="191135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41888" y="4854575"/>
            <a:ext cx="211137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700" y="1860550"/>
            <a:ext cx="1943100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13588" y="1947863"/>
            <a:ext cx="1911350" cy="265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5175" y="1844675"/>
            <a:ext cx="48260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CaixaDeTexto 2"/>
          <p:cNvSpPr txBox="1">
            <a:spLocks noChangeArrowheads="1"/>
          </p:cNvSpPr>
          <p:nvPr/>
        </p:nvSpPr>
        <p:spPr bwMode="auto">
          <a:xfrm>
            <a:off x="217488" y="206375"/>
            <a:ext cx="3419475" cy="15700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/>
              <a:t>Energia eólica</a:t>
            </a:r>
          </a:p>
          <a:p>
            <a:r>
              <a:rPr lang="pt-BR" sz="2400"/>
              <a:t>Dinâmica dos fluidos</a:t>
            </a:r>
          </a:p>
          <a:p>
            <a:r>
              <a:rPr lang="pt-BR" sz="2400"/>
              <a:t>Ecologia</a:t>
            </a:r>
          </a:p>
          <a:p>
            <a:r>
              <a:rPr lang="pt-BR" sz="2400"/>
              <a:t>Gás carbônico: química</a:t>
            </a:r>
          </a:p>
        </p:txBody>
      </p:sp>
      <p:sp>
        <p:nvSpPr>
          <p:cNvPr id="4" name="Texto explicativo em elipse 3"/>
          <p:cNvSpPr/>
          <p:nvPr/>
        </p:nvSpPr>
        <p:spPr>
          <a:xfrm>
            <a:off x="2100263" y="2938463"/>
            <a:ext cx="1731962" cy="1427162"/>
          </a:xfrm>
          <a:prstGeom prst="wedgeEllipseCallout">
            <a:avLst>
              <a:gd name="adj1" fmla="val -101336"/>
              <a:gd name="adj2" fmla="val -1260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9701" name="CaixaDeTexto 4"/>
          <p:cNvSpPr txBox="1">
            <a:spLocks noChangeArrowheads="1"/>
          </p:cNvSpPr>
          <p:nvPr/>
        </p:nvSpPr>
        <p:spPr bwMode="auto">
          <a:xfrm>
            <a:off x="2795588" y="5529263"/>
            <a:ext cx="6265862" cy="120173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400"/>
              <a:t>Hidroeletricidade</a:t>
            </a:r>
          </a:p>
          <a:p>
            <a:r>
              <a:rPr lang="pt-BR" sz="2400"/>
              <a:t>Energia gravitacional: mecânica Newtoniana</a:t>
            </a:r>
          </a:p>
          <a:p>
            <a:r>
              <a:rPr lang="pt-BR" sz="2400"/>
              <a:t>Eletromagnetismo</a:t>
            </a:r>
          </a:p>
        </p:txBody>
      </p:sp>
      <p:sp>
        <p:nvSpPr>
          <p:cNvPr id="6" name="Texto explicativo em elipse 5"/>
          <p:cNvSpPr/>
          <p:nvPr/>
        </p:nvSpPr>
        <p:spPr>
          <a:xfrm>
            <a:off x="5119688" y="2808288"/>
            <a:ext cx="1730375" cy="1425575"/>
          </a:xfrm>
          <a:prstGeom prst="wedgeEllipseCallout">
            <a:avLst>
              <a:gd name="adj1" fmla="val 101180"/>
              <a:gd name="adj2" fmla="val 13730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345113" y="206375"/>
            <a:ext cx="3589337" cy="132397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Turbinas e motores elétricos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/>
        </p:nvGraphicFramePr>
        <p:xfrm>
          <a:off x="812800" y="508001"/>
          <a:ext cx="7532913" cy="5776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71406" y="1571612"/>
            <a:ext cx="8929718" cy="2000264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Formação de Professores</a:t>
            </a:r>
            <a:r>
              <a:rPr kumimoji="0" lang="pt-B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de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baseline="0" dirty="0" smtClean="0">
                <a:solidFill>
                  <a:srgbClr val="FFFF00"/>
                </a:solidFill>
                <a:latin typeface="+mn-lt"/>
                <a:ea typeface="+mj-ea"/>
                <a:cs typeface="+mj-cs"/>
              </a:rPr>
              <a:t>Ciências</a:t>
            </a:r>
            <a:r>
              <a:rPr lang="pt-BR" sz="4400" dirty="0" smtClean="0">
                <a:solidFill>
                  <a:srgbClr val="FFFF00"/>
                </a:solidFill>
                <a:latin typeface="+mn-lt"/>
                <a:ea typeface="+mj-ea"/>
                <a:cs typeface="+mj-cs"/>
              </a:rPr>
              <a:t> da Natureza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Contexto em 2010</a:t>
            </a:r>
            <a:endParaRPr kumimoji="0" lang="pt-BR" sz="37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7"/>
          <p:cNvGrpSpPr/>
          <p:nvPr/>
        </p:nvGrpSpPr>
        <p:grpSpPr>
          <a:xfrm>
            <a:off x="214282" y="41258"/>
            <a:ext cx="8851931" cy="1030288"/>
            <a:chOff x="214282" y="41258"/>
            <a:chExt cx="8851931" cy="1030288"/>
          </a:xfrm>
        </p:grpSpPr>
        <p:pic>
          <p:nvPicPr>
            <p:cNvPr id="3" name="Imagem 18" descr="Unila_Logo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79338" y="41258"/>
              <a:ext cx="1786875" cy="103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CaixaDeTexto 2"/>
            <p:cNvSpPr txBox="1">
              <a:spLocks noChangeArrowheads="1"/>
            </p:cNvSpPr>
            <p:nvPr/>
          </p:nvSpPr>
          <p:spPr bwMode="auto">
            <a:xfrm>
              <a:off x="214282" y="428604"/>
              <a:ext cx="721523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pt-BR" sz="2400" dirty="0" smtClean="0">
                  <a:solidFill>
                    <a:schemeClr val="bg1"/>
                  </a:solidFill>
                  <a:latin typeface="Frutiger55Roman" pitchFamily="34" charset="0"/>
                </a:rPr>
                <a:t>Formação de Professores de Ciências da Natureza</a:t>
              </a:r>
              <a:endParaRPr lang="pt-BR" sz="2800" dirty="0">
                <a:solidFill>
                  <a:schemeClr val="bg1"/>
                </a:solidFill>
                <a:latin typeface="Frutiger55Roman" pitchFamily="34" charset="0"/>
              </a:endParaRPr>
            </a:p>
          </p:txBody>
        </p:sp>
      </p:grpSp>
      <p:pic>
        <p:nvPicPr>
          <p:cNvPr id="7" name="Picture 4" descr="C:\Users\cas\Documents\CAS\Fotos Imagens clips Ilustracoes\interroga - exclama\Question_boneco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5892" y="1295422"/>
            <a:ext cx="5715000" cy="5276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32463" y="2967335"/>
            <a:ext cx="78790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Exemplos disciplinares</a:t>
            </a:r>
          </a:p>
          <a:p>
            <a:pPr algn="ctr"/>
            <a:r>
              <a:rPr lang="pt-B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nacionais</a:t>
            </a:r>
            <a:endParaRPr lang="pt-B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117" y="2277627"/>
            <a:ext cx="8225400" cy="1889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1454" y="674558"/>
            <a:ext cx="1921032" cy="148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" y="304800"/>
            <a:ext cx="7994246" cy="630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ipse 2"/>
          <p:cNvSpPr/>
          <p:nvPr/>
        </p:nvSpPr>
        <p:spPr>
          <a:xfrm>
            <a:off x="5426439" y="777240"/>
            <a:ext cx="2726961" cy="10210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latin typeface="+mj-lt"/>
              </a:rPr>
              <a:t>SEMESTRE 1</a:t>
            </a:r>
            <a:endParaRPr lang="pt-BR" sz="24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71406" y="428604"/>
            <a:ext cx="8929718" cy="2000264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Interdisciplinaridade no ensino de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dirty="0" smtClean="0">
                <a:solidFill>
                  <a:srgbClr val="FFFF00"/>
                </a:solidFill>
                <a:latin typeface="+mn-lt"/>
                <a:ea typeface="+mj-ea"/>
                <a:cs typeface="+mj-cs"/>
              </a:rPr>
              <a:t>Ciências da Natureza</a:t>
            </a: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7051" y="485775"/>
            <a:ext cx="6048189" cy="5898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ipse 3"/>
          <p:cNvSpPr/>
          <p:nvPr/>
        </p:nvSpPr>
        <p:spPr>
          <a:xfrm>
            <a:off x="5426439" y="777240"/>
            <a:ext cx="2726961" cy="10210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latin typeface="+mj-lt"/>
              </a:rPr>
              <a:t>SEMESTRE 2</a:t>
            </a:r>
            <a:endParaRPr lang="pt-BR" sz="24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as\Documents\CAS\Fotos Imagens clips Ilustracoes\interroga - exclama\exclamatio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4531" y="5267162"/>
            <a:ext cx="564711" cy="1210456"/>
          </a:xfrm>
          <a:prstGeom prst="rect">
            <a:avLst/>
          </a:prstGeom>
          <a:noFill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19" y="238125"/>
            <a:ext cx="8510971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eta para baixo 3"/>
          <p:cNvSpPr/>
          <p:nvPr/>
        </p:nvSpPr>
        <p:spPr>
          <a:xfrm>
            <a:off x="5154916" y="5257800"/>
            <a:ext cx="3131860" cy="139783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>
                <a:latin typeface="+mj-lt"/>
              </a:rPr>
              <a:t>Só biologia</a:t>
            </a:r>
            <a:endParaRPr lang="pt-BR" b="1" dirty="0">
              <a:latin typeface="+mj-lt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5426439" y="777240"/>
            <a:ext cx="2726961" cy="10210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latin typeface="+mj-lt"/>
              </a:rPr>
              <a:t>SEMESTRE 3</a:t>
            </a:r>
            <a:endParaRPr lang="pt-BR" sz="24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01631" y="2967335"/>
            <a:ext cx="83407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Exemplos internacionais</a:t>
            </a:r>
            <a:endParaRPr lang="pt-B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2084388"/>
            <a:ext cx="5238750" cy="455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88" y="1143000"/>
            <a:ext cx="2457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75" y="285750"/>
            <a:ext cx="5214938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6" descr="C:\Users\cas\Fotos Imagens clips Ilustracoes\setas\j043158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528638"/>
            <a:ext cx="11144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2143125"/>
            <a:ext cx="8786812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de cantos arredondados 4"/>
          <p:cNvSpPr/>
          <p:nvPr/>
        </p:nvSpPr>
        <p:spPr>
          <a:xfrm>
            <a:off x="1785938" y="2500313"/>
            <a:ext cx="1571625" cy="214312"/>
          </a:xfrm>
          <a:prstGeom prst="roundRect">
            <a:avLst/>
          </a:prstGeom>
          <a:solidFill>
            <a:srgbClr val="FFFF99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1638300" y="2774950"/>
            <a:ext cx="5318125" cy="214313"/>
          </a:xfrm>
          <a:prstGeom prst="roundRect">
            <a:avLst/>
          </a:prstGeom>
          <a:solidFill>
            <a:srgbClr val="FFFF99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pic>
        <p:nvPicPr>
          <p:cNvPr id="19461" name="Picture 2" descr="C:\Users\cas\Fotos Imagens clips Ilustracoes\interroga - exclama\j043388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6425" y="4625975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42" y="876287"/>
            <a:ext cx="16002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476219" y="-319106"/>
            <a:ext cx="771525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6388" y="1500174"/>
            <a:ext cx="5991225" cy="5276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28794" y="142852"/>
            <a:ext cx="5638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48544" y="909624"/>
            <a:ext cx="1924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53393" y="142852"/>
            <a:ext cx="10763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857232"/>
            <a:ext cx="8315325" cy="1400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290" y="2786058"/>
            <a:ext cx="6486525" cy="13620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613502" y="1915247"/>
            <a:ext cx="591700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Exemplos</a:t>
            </a:r>
          </a:p>
          <a:p>
            <a:pPr algn="ctr"/>
            <a:r>
              <a:rPr lang="pt-BR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Interdisciplinares</a:t>
            </a:r>
          </a:p>
          <a:p>
            <a:pPr algn="ctr"/>
            <a:r>
              <a:rPr lang="pt-B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nacionais</a:t>
            </a:r>
            <a:endParaRPr lang="pt-B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71414"/>
            <a:ext cx="6194555" cy="21431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3174" y="2285992"/>
            <a:ext cx="39338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tângulo 3"/>
          <p:cNvSpPr/>
          <p:nvPr/>
        </p:nvSpPr>
        <p:spPr>
          <a:xfrm>
            <a:off x="1857356" y="2753021"/>
            <a:ext cx="571021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Licenciatura em Ciências da Natureza</a:t>
            </a:r>
            <a:endParaRPr lang="pt-BR" sz="2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28860" y="3691598"/>
            <a:ext cx="46041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Habilita da 5ª. à 8ª. Séries</a:t>
            </a:r>
            <a:endParaRPr lang="pt-BR" sz="2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6" name="Texto explicativo em forma de nuvem 5"/>
          <p:cNvSpPr/>
          <p:nvPr/>
        </p:nvSpPr>
        <p:spPr>
          <a:xfrm>
            <a:off x="3500430" y="4357694"/>
            <a:ext cx="5572164" cy="2357454"/>
          </a:xfrm>
          <a:prstGeom prst="cloudCallout">
            <a:avLst>
              <a:gd name="adj1" fmla="val -55659"/>
              <a:gd name="adj2" fmla="val -52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Grade curricular lembra estrutura multidisciplinar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857620" y="3143248"/>
            <a:ext cx="1481496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4 anos</a:t>
            </a:r>
            <a:endParaRPr lang="pt-BR" sz="32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357166"/>
            <a:ext cx="6793695" cy="264320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357562"/>
            <a:ext cx="4157005" cy="309564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cas\Documents\CAS\Conferencias\UNILA\sumario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063" y="1814513"/>
            <a:ext cx="8396287" cy="322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2" y="95239"/>
            <a:ext cx="72961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2420" y="2340840"/>
            <a:ext cx="3505200" cy="1971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CaixaDeTexto 3"/>
          <p:cNvSpPr txBox="1"/>
          <p:nvPr/>
        </p:nvSpPr>
        <p:spPr>
          <a:xfrm>
            <a:off x="4429124" y="1883623"/>
            <a:ext cx="3919663" cy="830997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escolha de eixos dá a</a:t>
            </a:r>
          </a:p>
          <a:p>
            <a:r>
              <a:rPr lang="en-US" sz="2400" dirty="0" smtClean="0"/>
              <a:t>ideia de ser interdisciplinar</a:t>
            </a:r>
            <a:endParaRPr lang="pt-BR" sz="24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429124" y="2812317"/>
            <a:ext cx="3929090" cy="1200329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Mas, a grade curricular é</a:t>
            </a:r>
          </a:p>
          <a:p>
            <a:r>
              <a:rPr lang="en-US" sz="2400" dirty="0" smtClean="0"/>
              <a:t>preponderantemente </a:t>
            </a:r>
          </a:p>
          <a:p>
            <a:r>
              <a:rPr lang="en-US" sz="2400" dirty="0" smtClean="0"/>
              <a:t>disciplinar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429124" y="4098201"/>
            <a:ext cx="3929090" cy="830997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Portanto, parece um curso</a:t>
            </a:r>
          </a:p>
          <a:p>
            <a:r>
              <a:rPr lang="en-US" sz="2400" dirty="0" smtClean="0"/>
              <a:t>multidisciplinar</a:t>
            </a:r>
            <a:endParaRPr lang="pt-BR" sz="2400" dirty="0"/>
          </a:p>
        </p:txBody>
      </p:sp>
      <p:sp>
        <p:nvSpPr>
          <p:cNvPr id="7" name="Retângulo 6"/>
          <p:cNvSpPr/>
          <p:nvPr/>
        </p:nvSpPr>
        <p:spPr>
          <a:xfrm>
            <a:off x="357158" y="1214422"/>
            <a:ext cx="1481496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3 anos</a:t>
            </a:r>
            <a:endParaRPr lang="pt-BR" sz="32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1406" y="5672096"/>
            <a:ext cx="8922892" cy="400110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O portal da UFABC não disponibiliza as grades curriculares das licenciaturas</a:t>
            </a:r>
            <a:endParaRPr lang="pt-BR" sz="2000" dirty="0"/>
          </a:p>
        </p:txBody>
      </p:sp>
      <p:sp>
        <p:nvSpPr>
          <p:cNvPr id="9" name="Retângulo 8"/>
          <p:cNvSpPr/>
          <p:nvPr/>
        </p:nvSpPr>
        <p:spPr>
          <a:xfrm>
            <a:off x="285720" y="4987365"/>
            <a:ext cx="6354625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1 ano a mais para a licenciatura</a:t>
            </a:r>
            <a:endParaRPr lang="pt-BR" sz="32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14290"/>
            <a:ext cx="4493329" cy="59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928670"/>
            <a:ext cx="4429156" cy="48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7717" y="1500174"/>
            <a:ext cx="44291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73712" y="3857628"/>
            <a:ext cx="8927444" cy="9541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3 anos (núcleo básico: humanidades+bio+fis+mat+qui)</a:t>
            </a:r>
          </a:p>
          <a:p>
            <a:r>
              <a:rPr lang="en-US" sz="2800" dirty="0" smtClean="0"/>
              <a:t>1 ano (habilitação: física / matemática / química)</a:t>
            </a:r>
            <a:endParaRPr lang="pt-BR" sz="2800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28860" y="2571744"/>
            <a:ext cx="395287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aixaDeTexto 6"/>
          <p:cNvSpPr txBox="1"/>
          <p:nvPr/>
        </p:nvSpPr>
        <p:spPr>
          <a:xfrm>
            <a:off x="36146" y="5500702"/>
            <a:ext cx="9036448" cy="400110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O portal da USP-SC não disponibiliza as grades curriculares das licenciaturas</a:t>
            </a:r>
            <a:endParaRPr lang="pt-BR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3"/>
          <p:cNvGrpSpPr/>
          <p:nvPr/>
        </p:nvGrpSpPr>
        <p:grpSpPr>
          <a:xfrm>
            <a:off x="326574" y="374197"/>
            <a:ext cx="4267200" cy="1019175"/>
            <a:chOff x="1190172" y="606425"/>
            <a:chExt cx="4267200" cy="10191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90172" y="606425"/>
              <a:ext cx="4267200" cy="101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8288" y="1160689"/>
              <a:ext cx="7620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6574" y="1856468"/>
            <a:ext cx="220980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52486" y="2679266"/>
            <a:ext cx="24193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30814" y="3601148"/>
            <a:ext cx="345757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0462" y="4615106"/>
            <a:ext cx="244792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 descr="C:\Users\cas\Documents\CAS\Fotos Imagens clips Ilustracoes\setas\seta_verd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3331753" flipV="1">
            <a:off x="5520575" y="2679265"/>
            <a:ext cx="1034735" cy="804181"/>
          </a:xfrm>
          <a:prstGeom prst="rect">
            <a:avLst/>
          </a:prstGeom>
          <a:noFill/>
        </p:spPr>
      </p:pic>
      <p:pic>
        <p:nvPicPr>
          <p:cNvPr id="12" name="Picture 8" descr="C:\Users\cas\Documents\CAS\Fotos Imagens clips Ilustracoes\setas\seta_verd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3331753" flipV="1">
            <a:off x="3227322" y="2025161"/>
            <a:ext cx="1034735" cy="804181"/>
          </a:xfrm>
          <a:prstGeom prst="rect">
            <a:avLst/>
          </a:prstGeom>
          <a:noFill/>
        </p:spPr>
      </p:pic>
      <p:pic>
        <p:nvPicPr>
          <p:cNvPr id="13" name="Picture 8" descr="C:\Users\cas\Documents\CAS\Fotos Imagens clips Ilustracoes\setas\seta_verd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0396128" flipV="1">
            <a:off x="3788254" y="5490710"/>
            <a:ext cx="1034735" cy="8041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/>
        </p:nvGraphicFramePr>
        <p:xfrm>
          <a:off x="812800" y="508001"/>
          <a:ext cx="7532913" cy="5776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3" y="233363"/>
            <a:ext cx="7572375" cy="639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as\Documents\conferencias\Unila\grade.curricula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94089"/>
            <a:ext cx="8574784" cy="64496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cas\Documents\UNILA\mapa_semestre2_3000p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0863"/>
            <a:ext cx="9144000" cy="47640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285728"/>
            <a:ext cx="835342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3500438"/>
            <a:ext cx="831532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tângulo de cantos arredondados 9"/>
          <p:cNvSpPr/>
          <p:nvPr/>
        </p:nvSpPr>
        <p:spPr>
          <a:xfrm>
            <a:off x="4500562" y="4143380"/>
            <a:ext cx="4071966" cy="28575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428596" y="4429132"/>
            <a:ext cx="8143932" cy="28575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428596" y="4714884"/>
            <a:ext cx="1285884" cy="214314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50" y="285746"/>
            <a:ext cx="83439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4719658"/>
            <a:ext cx="836295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o explicativo retangular 3"/>
          <p:cNvSpPr/>
          <p:nvPr/>
        </p:nvSpPr>
        <p:spPr>
          <a:xfrm>
            <a:off x="2786050" y="3000372"/>
            <a:ext cx="5857916" cy="1428760"/>
          </a:xfrm>
          <a:prstGeom prst="wedgeRectCallout">
            <a:avLst>
              <a:gd name="adj1" fmla="val -52079"/>
              <a:gd name="adj2" fmla="val 76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Neste caso, apenas a abordagem deve ser nova.</a:t>
            </a:r>
          </a:p>
          <a:p>
            <a:pPr algn="ctr"/>
            <a:r>
              <a:rPr lang="pt-BR" sz="2000" dirty="0" smtClean="0"/>
              <a:t>Todos os tópicos têm os mesmos títulos na</a:t>
            </a:r>
          </a:p>
          <a:p>
            <a:pPr algn="ctr"/>
            <a:r>
              <a:rPr lang="pt-BR" sz="2000" dirty="0" smtClean="0"/>
              <a:t>Biologia, Física e Química</a:t>
            </a:r>
            <a:endParaRPr lang="pt-BR" sz="2000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500034" y="1214422"/>
            <a:ext cx="8143932" cy="500066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29" y="214290"/>
            <a:ext cx="82962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3863" y="2500306"/>
            <a:ext cx="829627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3388" y="4357694"/>
            <a:ext cx="827722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de cantos arredondados 4"/>
          <p:cNvSpPr/>
          <p:nvPr/>
        </p:nvSpPr>
        <p:spPr>
          <a:xfrm>
            <a:off x="3143240" y="1142984"/>
            <a:ext cx="5429288" cy="214314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de cantos arredondados 5"/>
          <p:cNvSpPr/>
          <p:nvPr/>
        </p:nvSpPr>
        <p:spPr>
          <a:xfrm>
            <a:off x="500034" y="1357298"/>
            <a:ext cx="6929486" cy="28575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1428728" y="3357562"/>
            <a:ext cx="4714908" cy="214314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500034" y="3643314"/>
            <a:ext cx="3714776" cy="285752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7143768" y="5000636"/>
            <a:ext cx="1500198" cy="357190"/>
          </a:xfrm>
          <a:prstGeom prst="round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as\Documents\CAS\Conferencias\UNILA\texto_cho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307" y="439511"/>
            <a:ext cx="8358611" cy="2202089"/>
          </a:xfrm>
          <a:prstGeom prst="rect">
            <a:avLst/>
          </a:prstGeom>
          <a:noFill/>
        </p:spPr>
      </p:pic>
      <p:pic>
        <p:nvPicPr>
          <p:cNvPr id="1027" name="Picture 3" descr="C:\Users\cas\Documents\CAS\Conferencias\UNILA\transdisc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255" y="2994481"/>
            <a:ext cx="8486775" cy="31607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357166"/>
            <a:ext cx="83439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1857364"/>
            <a:ext cx="831532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" y="3357562"/>
            <a:ext cx="8305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4"/>
          <p:cNvGrpSpPr/>
          <p:nvPr/>
        </p:nvGrpSpPr>
        <p:grpSpPr>
          <a:xfrm>
            <a:off x="714375" y="41258"/>
            <a:ext cx="8351838" cy="1030288"/>
            <a:chOff x="714375" y="41258"/>
            <a:chExt cx="8351838" cy="1030288"/>
          </a:xfrm>
        </p:grpSpPr>
        <p:pic>
          <p:nvPicPr>
            <p:cNvPr id="3" name="Imagem 18" descr="Unila_Logo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80288" y="41258"/>
              <a:ext cx="1685925" cy="1030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CaixaDeTexto 2"/>
            <p:cNvSpPr txBox="1">
              <a:spLocks noChangeArrowheads="1"/>
            </p:cNvSpPr>
            <p:nvPr/>
          </p:nvSpPr>
          <p:spPr bwMode="auto">
            <a:xfrm>
              <a:off x="714375" y="428604"/>
              <a:ext cx="6357955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pt-BR" sz="2600" dirty="0" smtClean="0">
                  <a:solidFill>
                    <a:schemeClr val="bg1"/>
                  </a:solidFill>
                  <a:latin typeface="Frutiger55Roman" pitchFamily="34" charset="0"/>
                </a:rPr>
                <a:t>Licenciatura em Ciências da Natureza</a:t>
              </a:r>
              <a:endParaRPr lang="pt-BR" sz="2600" dirty="0">
                <a:solidFill>
                  <a:schemeClr val="bg1"/>
                </a:solidFill>
                <a:latin typeface="Frutiger55Roman" pitchFamily="34" charset="0"/>
              </a:endParaRPr>
            </a:p>
          </p:txBody>
        </p:sp>
      </p:grpSp>
      <p:pic>
        <p:nvPicPr>
          <p:cNvPr id="5122" name="Picture 2" descr="C:\Users\cas\Documents\CAS\Fotos Imagens clips Ilustracoes\Biblio escritorio\j04092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1214422"/>
            <a:ext cx="3571900" cy="5370964"/>
          </a:xfrm>
          <a:prstGeom prst="rect">
            <a:avLst/>
          </a:prstGeom>
          <a:noFill/>
        </p:spPr>
      </p:pic>
      <p:pic>
        <p:nvPicPr>
          <p:cNvPr id="6" name="Imagem 3" descr="j0407734.wm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7080" y="4035452"/>
            <a:ext cx="2393944" cy="239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cas\Documents\CAS\Fotos Imagens clips Ilustracoes\CAS\diversos\livros_LCN03_1500p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</p:spPr>
      </p:pic>
      <p:sp>
        <p:nvSpPr>
          <p:cNvPr id="5" name="Retângulo de cantos arredondados 4">
            <a:hlinkClick r:id="rId4" action="ppaction://hlinksldjump"/>
          </p:cNvPr>
          <p:cNvSpPr/>
          <p:nvPr/>
        </p:nvSpPr>
        <p:spPr>
          <a:xfrm>
            <a:off x="1643042" y="3429000"/>
            <a:ext cx="5786478" cy="642942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cas\Documents\CAS\Fotos Imagens clips Ilustracoes\CAS\diversos\livro_quimic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56" y="71414"/>
            <a:ext cx="5072098" cy="6615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cas\Documents\CAS\Fotos Imagens clips Ilustracoes\CAS\diversos\livros_LCN03_1500p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</p:spPr>
      </p:pic>
      <p:sp>
        <p:nvSpPr>
          <p:cNvPr id="3" name="Retângulo de cantos arredondados 2">
            <a:hlinkClick r:id="rId4" action="ppaction://hlinksldjump"/>
          </p:cNvPr>
          <p:cNvSpPr/>
          <p:nvPr/>
        </p:nvSpPr>
        <p:spPr>
          <a:xfrm>
            <a:off x="1643042" y="4500570"/>
            <a:ext cx="5786478" cy="642942"/>
          </a:xfrm>
          <a:prstGeom prst="round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as\Documents\CAS\Fotos Imagens clips Ilustracoes\CAS\diversos\livro_biologi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3479" y="214290"/>
            <a:ext cx="5005975" cy="64294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as\Documents\CAS\Fotos Imagens clips Ilustracoes\CAS\diversos\livros_LCN05_1500p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 descr="C:\Users\cas\Documents\CAS\Fotos Imagens clips Ilustracoes\CAS\diversos\livro_agu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613336">
            <a:off x="942860" y="603750"/>
            <a:ext cx="2661624" cy="4071966"/>
          </a:xfrm>
          <a:prstGeom prst="rect">
            <a:avLst/>
          </a:prstGeom>
          <a:noFill/>
        </p:spPr>
      </p:pic>
      <p:pic>
        <p:nvPicPr>
          <p:cNvPr id="10242" name="Picture 2" descr="C:\Users\cas\Documents\CAS\Fotos Imagens clips Ilustracoes\CAS\diversos\livro_cosm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444" y="2571744"/>
            <a:ext cx="2708417" cy="4113216"/>
          </a:xfrm>
          <a:prstGeom prst="rect">
            <a:avLst/>
          </a:prstGeom>
          <a:noFill/>
        </p:spPr>
      </p:pic>
      <p:pic>
        <p:nvPicPr>
          <p:cNvPr id="10244" name="Picture 4" descr="C:\Users\cas\Documents\CAS\Fotos Imagens clips Ilustracoes\CAS\diversos\livro_particula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2571744"/>
            <a:ext cx="2684930" cy="4071966"/>
          </a:xfrm>
          <a:prstGeom prst="rect">
            <a:avLst/>
          </a:prstGeom>
          <a:noFill/>
        </p:spPr>
      </p:pic>
      <p:grpSp>
        <p:nvGrpSpPr>
          <p:cNvPr id="2" name="Grupo 11"/>
          <p:cNvGrpSpPr/>
          <p:nvPr/>
        </p:nvGrpSpPr>
        <p:grpSpPr>
          <a:xfrm>
            <a:off x="3786182" y="285728"/>
            <a:ext cx="4332311" cy="2099619"/>
            <a:chOff x="4500562" y="285728"/>
            <a:chExt cx="4332311" cy="2099619"/>
          </a:xfrm>
        </p:grpSpPr>
        <p:pic>
          <p:nvPicPr>
            <p:cNvPr id="10250" name="Picture 10" descr="C:\Users\cas\Documents\CAS\Fotos Imagens clips Ilustracoes\galaxy clip art\SALE_A_T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00562" y="285728"/>
              <a:ext cx="4332311" cy="2099619"/>
            </a:xfrm>
            <a:prstGeom prst="rect">
              <a:avLst/>
            </a:prstGeom>
            <a:noFill/>
          </p:spPr>
        </p:pic>
        <p:sp>
          <p:nvSpPr>
            <p:cNvPr id="11" name="CaixaDeTexto 10"/>
            <p:cNvSpPr txBox="1"/>
            <p:nvPr/>
          </p:nvSpPr>
          <p:spPr>
            <a:xfrm>
              <a:off x="5857884" y="714356"/>
              <a:ext cx="210346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Nenhum nas </a:t>
              </a:r>
            </a:p>
            <a:p>
              <a:r>
                <a:rPr lang="pt-BR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bibliotecas da</a:t>
              </a:r>
            </a:p>
            <a:p>
              <a:r>
                <a:rPr lang="pt-BR" sz="2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UFRGS</a:t>
              </a:r>
              <a:endParaRPr lang="pt-BR" sz="2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0245" name="Picture 5" descr="C:\Users\cas\Documents\CAS\Fotos Imagens clips Ilustracoes\CAS\diversos\livro_biosfera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85360" y="2571744"/>
            <a:ext cx="2681254" cy="4071965"/>
          </a:xfrm>
          <a:prstGeom prst="rect">
            <a:avLst/>
          </a:prstGeom>
          <a:noFill/>
        </p:spPr>
      </p:pic>
      <p:pic>
        <p:nvPicPr>
          <p:cNvPr id="10251" name="Picture 11" descr="C:\Users\cas\Documents\CAS\Fotos Imagens clips Ilustracoes\interroga - exclama\exclamation02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43900" y="785794"/>
            <a:ext cx="642932" cy="12365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4"/>
          <p:cNvGrpSpPr/>
          <p:nvPr/>
        </p:nvGrpSpPr>
        <p:grpSpPr>
          <a:xfrm>
            <a:off x="857224" y="142876"/>
            <a:ext cx="7072362" cy="6500834"/>
            <a:chOff x="857224" y="142876"/>
            <a:chExt cx="7072362" cy="6500834"/>
          </a:xfrm>
        </p:grpSpPr>
        <p:pic>
          <p:nvPicPr>
            <p:cNvPr id="3" name="Picture 2" descr="C:\Users\cas\Documents\CAS\Fotos Imagens clips Ilustracoes\galaxy clip art\EDCN005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7224" y="142876"/>
              <a:ext cx="7072362" cy="6500834"/>
            </a:xfrm>
            <a:prstGeom prst="rect">
              <a:avLst/>
            </a:prstGeom>
            <a:noFill/>
          </p:spPr>
        </p:pic>
        <p:sp>
          <p:nvSpPr>
            <p:cNvPr id="4" name="CaixaDeTexto 3"/>
            <p:cNvSpPr txBox="1"/>
            <p:nvPr/>
          </p:nvSpPr>
          <p:spPr>
            <a:xfrm>
              <a:off x="1873706" y="906362"/>
              <a:ext cx="572464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dirty="0" smtClean="0">
                  <a:solidFill>
                    <a:schemeClr val="bg1"/>
                  </a:solidFill>
                </a:rPr>
                <a:t>Tem vaga para centro de</a:t>
              </a:r>
            </a:p>
            <a:p>
              <a:pPr algn="ctr"/>
              <a:r>
                <a:rPr lang="pt-BR" sz="3600" dirty="0" smtClean="0">
                  <a:solidFill>
                    <a:schemeClr val="bg1"/>
                  </a:solidFill>
                </a:rPr>
                <a:t>referência em ensino de</a:t>
              </a:r>
            </a:p>
            <a:p>
              <a:pPr algn="ctr"/>
              <a:r>
                <a:rPr lang="pt-BR" sz="3600" dirty="0" smtClean="0">
                  <a:solidFill>
                    <a:schemeClr val="bg1"/>
                  </a:solidFill>
                </a:rPr>
                <a:t>Ciências da Natureza com</a:t>
              </a:r>
            </a:p>
            <a:p>
              <a:pPr algn="ctr"/>
              <a:r>
                <a:rPr lang="pt-BR" sz="3600" dirty="0" smtClean="0">
                  <a:solidFill>
                    <a:schemeClr val="bg1"/>
                  </a:solidFill>
                </a:rPr>
                <a:t>abordagem interdisciplinar </a:t>
              </a:r>
              <a:endParaRPr lang="pt-BR" sz="3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cas\Documents\CAS\Fotos Imagens clips Ilustracoes\galaxy clip art\OVERWOR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2214554"/>
            <a:ext cx="3061615" cy="2965467"/>
          </a:xfrm>
          <a:prstGeom prst="rect">
            <a:avLst/>
          </a:prstGeom>
          <a:noFill/>
        </p:spPr>
      </p:pic>
      <p:pic>
        <p:nvPicPr>
          <p:cNvPr id="12291" name="Picture 3" descr="C:\Users\cas\Documents\CAS\Fotos Imagens clips Ilustracoes\galaxy clip art\STACK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3702" y="3643314"/>
            <a:ext cx="2324113" cy="2983074"/>
          </a:xfrm>
          <a:prstGeom prst="rect">
            <a:avLst/>
          </a:prstGeom>
          <a:noFill/>
        </p:spPr>
      </p:pic>
      <p:pic>
        <p:nvPicPr>
          <p:cNvPr id="12292" name="Picture 4" descr="C:\Users\cas\Documents\CAS\Fotos Imagens clips Ilustracoes\galaxy clip art\PEOPL06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428604"/>
            <a:ext cx="2165151" cy="3078167"/>
          </a:xfrm>
          <a:prstGeom prst="rect">
            <a:avLst/>
          </a:prstGeom>
          <a:noFill/>
        </p:spPr>
      </p:pic>
      <p:pic>
        <p:nvPicPr>
          <p:cNvPr id="12293" name="Picture 5" descr="C:\Users\cas\Documents\CAS\Fotos Imagens clips Ilustracoes\setas\seta_verd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3302807" flipV="1">
            <a:off x="6585670" y="2291905"/>
            <a:ext cx="1489075" cy="1157287"/>
          </a:xfrm>
          <a:prstGeom prst="rect">
            <a:avLst/>
          </a:prstGeom>
          <a:noFill/>
        </p:spPr>
      </p:pic>
      <p:pic>
        <p:nvPicPr>
          <p:cNvPr id="6" name="Picture 5" descr="C:\Users\cas\Documents\CAS\Fotos Imagens clips Ilustracoes\setas\seta_verd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3302807" flipV="1">
            <a:off x="3085207" y="863146"/>
            <a:ext cx="1489075" cy="1157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as\Documents\CAS\Fotos Imagens clips Ilustracoes\Biblio escritorio\artigos+livro_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835" y="211688"/>
            <a:ext cx="8628941" cy="64721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525922"/>
            <a:ext cx="8715436" cy="204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Users\cas\Documents\CAS\Fotos Imagens clips Ilustracoes\interroga - exclama\Circle-question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5094" y="2643202"/>
            <a:ext cx="2285996" cy="22859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342441" y="285728"/>
            <a:ext cx="64046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pt-BR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Muito obrigado</a:t>
            </a:r>
            <a:endParaRPr lang="pt-BR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7" name="Picture 2" descr="C:\Users\cas\Documents\DOCS PARA A WEB\BLOGS\arquivo de fotos\papo de botequim\escola_engenharia_campusUFR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5" y="1714488"/>
            <a:ext cx="3810027" cy="2857520"/>
          </a:xfrm>
          <a:prstGeom prst="rect">
            <a:avLst/>
          </a:prstGeom>
          <a:noFill/>
        </p:spPr>
      </p:pic>
      <p:pic>
        <p:nvPicPr>
          <p:cNvPr id="19460" name="Picture 4" descr="C:\Users\cas\Documents\DOCS PARA A WEB\BLOGS\arquivo de fotos\papo de botequim\fac_farma_odonto_grev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2632" y="3857628"/>
            <a:ext cx="4092752" cy="26765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hent.org/hent/hentnews/trans3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142875"/>
            <a:ext cx="5940425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Imagem 5" descr="transdisc0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00" y="2357438"/>
            <a:ext cx="2571750" cy="2571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Retângulo 3"/>
          <p:cNvSpPr/>
          <p:nvPr/>
        </p:nvSpPr>
        <p:spPr>
          <a:xfrm>
            <a:off x="228505" y="5225143"/>
            <a:ext cx="8686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Propriedades emergentes</a:t>
            </a:r>
            <a:endParaRPr lang="pt-BR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14282" y="1857364"/>
            <a:ext cx="8071440" cy="25853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Parece que na pesquisa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é mais simples que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+mn-lt"/>
                <a:cs typeface="+mn-cs"/>
              </a:rPr>
              <a:t>no ensino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/>
        </p:nvGrpSpPr>
        <p:grpSpPr bwMode="auto">
          <a:xfrm>
            <a:off x="214313" y="928688"/>
            <a:ext cx="7000875" cy="5248275"/>
            <a:chOff x="214282" y="571480"/>
            <a:chExt cx="7000924" cy="5248375"/>
          </a:xfrm>
        </p:grpSpPr>
        <p:pic>
          <p:nvPicPr>
            <p:cNvPr id="11269" name="Picture 4" descr="http://healthprofessions.dal.ca/Images/Sense%20Lab%202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4282" y="571480"/>
              <a:ext cx="7000924" cy="5248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4282" y="571480"/>
              <a:ext cx="3248025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67" name="Retângulo 4"/>
          <p:cNvSpPr>
            <a:spLocks noChangeArrowheads="1"/>
          </p:cNvSpPr>
          <p:nvPr/>
        </p:nvSpPr>
        <p:spPr bwMode="auto">
          <a:xfrm>
            <a:off x="357188" y="214313"/>
            <a:ext cx="8572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The Sensory Encoding and Neuro-Sensory Engineering (SENSE) Laboratory</a:t>
            </a:r>
            <a:endParaRPr lang="pt-BR"/>
          </a:p>
        </p:txBody>
      </p:sp>
      <p:sp>
        <p:nvSpPr>
          <p:cNvPr id="11268" name="CaixaDeTexto 5"/>
          <p:cNvSpPr txBox="1">
            <a:spLocks noChangeArrowheads="1"/>
          </p:cNvSpPr>
          <p:nvPr/>
        </p:nvSpPr>
        <p:spPr bwMode="auto">
          <a:xfrm>
            <a:off x="7205663" y="4857750"/>
            <a:ext cx="1938337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Médicos</a:t>
            </a:r>
          </a:p>
          <a:p>
            <a:r>
              <a:rPr lang="en-US" sz="2000"/>
              <a:t>Fisioterapeutas</a:t>
            </a:r>
          </a:p>
          <a:p>
            <a:r>
              <a:rPr lang="en-US" sz="2000"/>
              <a:t>Psicólogos</a:t>
            </a:r>
          </a:p>
          <a:p>
            <a:r>
              <a:rPr lang="en-US" sz="2000"/>
              <a:t>Engenheiros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Frutiger55Roman"/>
        <a:ea typeface=""/>
        <a:cs typeface=""/>
      </a:majorFont>
      <a:minorFont>
        <a:latin typeface="Frutiger55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481</Words>
  <Application>Microsoft Macintosh PowerPoint</Application>
  <PresentationFormat>On-screen Show (4:3)</PresentationFormat>
  <Paragraphs>168</Paragraphs>
  <Slides>61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Palavras-chave</vt:lpstr>
      <vt:lpstr>Termodinâmica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Verdi - Criação 5</dc:creator>
  <cp:lastModifiedBy>Carlos Alberto dos Santos</cp:lastModifiedBy>
  <cp:revision>82</cp:revision>
  <dcterms:created xsi:type="dcterms:W3CDTF">2009-02-16T12:59:08Z</dcterms:created>
  <dcterms:modified xsi:type="dcterms:W3CDTF">2015-02-24T01:18:57Z</dcterms:modified>
</cp:coreProperties>
</file>